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Montserrat"/>
      <p:regular r:id="rId41"/>
      <p:bold r:id="rId42"/>
      <p:italic r:id="rId43"/>
      <p:boldItalic r:id="rId44"/>
    </p:embeddedFont>
    <p:embeddedFont>
      <p:font typeface="Montserrat Medium"/>
      <p:regular r:id="rId45"/>
      <p:bold r:id="rId46"/>
      <p:italic r:id="rId47"/>
      <p:boldItalic r:id="rId48"/>
    </p:embeddedFont>
    <p:embeddedFont>
      <p:font typeface="Montserrat ExtraBold"/>
      <p:bold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E829D2-E1AE-471A-B4D7-6928A751E461}">
  <a:tblStyle styleId="{B0E829D2-E1AE-471A-B4D7-6928A751E46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MontserratMedium-bold.fntdata"/><Relationship Id="rId45" Type="http://schemas.openxmlformats.org/officeDocument/2006/relationships/font" Target="fonts/Montserrat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Medium-boldItalic.fntdata"/><Relationship Id="rId47" Type="http://schemas.openxmlformats.org/officeDocument/2006/relationships/font" Target="fonts/MontserratMedium-italic.fntdata"/><Relationship Id="rId49" Type="http://schemas.openxmlformats.org/officeDocument/2006/relationships/font" Target="fonts/MontserratExtraBol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MontserratExtraBold-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alegrid.io/blog/postgresql-vs-oracle-difference-in-costs-ease-of-use-functionality"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ostgresql.org/docs/16/index.html" TargetMode="External"/><Relationship Id="rId3" Type="http://schemas.openxmlformats.org/officeDocument/2006/relationships/hyperlink" Target="https://www.postgresql.org/about/featurematrix/" TargetMode="External"/><Relationship Id="rId4" Type="http://schemas.openxmlformats.org/officeDocument/2006/relationships/hyperlink" Target="https://www.postgresql.org/docs/current/sql-commands.html"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2ndquadrant.com/en/blog/oracle-to-postgresql-basic-architectur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iki.postgresql.org/wiki/PostgreSQL_for_Oracle_DBA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rcona.com/blog/faster-point-in-time-recovery-pitr-postgresql-using-delayed-standby/"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ora2pg.darold.net/"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Before we begin I’d like to get a feel for where you are all at with regard to Postgres?</a:t>
            </a:r>
            <a:endParaRPr/>
          </a:p>
          <a:p>
            <a:pPr indent="0" lvl="0" marL="0" rtl="0" algn="l">
              <a:spcBef>
                <a:spcPts val="0"/>
              </a:spcBef>
              <a:spcAft>
                <a:spcPts val="0"/>
              </a:spcAft>
              <a:buNone/>
            </a:pPr>
            <a:r>
              <a:rPr lang="en"/>
              <a:t>How many of you are currently using or administering PG?</a:t>
            </a:r>
            <a:br>
              <a:rPr lang="en"/>
            </a:br>
            <a:r>
              <a:rPr lang="en"/>
              <a:t>How many of you have PG at work, and might have to use it, so you’re here to learn about it?</a:t>
            </a:r>
            <a:endParaRPr/>
          </a:p>
          <a:p>
            <a:pPr indent="0" lvl="0" marL="0" rtl="0" algn="l">
              <a:spcBef>
                <a:spcPts val="0"/>
              </a:spcBef>
              <a:spcAft>
                <a:spcPts val="0"/>
              </a:spcAft>
              <a:buNone/>
            </a:pPr>
            <a:r>
              <a:rPr lang="en"/>
              <a:t>The rest I’m assuming would just like to know about PG?</a:t>
            </a:r>
            <a:endParaRPr/>
          </a:p>
          <a:p>
            <a:pPr indent="0" lvl="0" marL="0" rtl="0" algn="l">
              <a:spcBef>
                <a:spcPts val="0"/>
              </a:spcBef>
              <a:spcAft>
                <a:spcPts val="0"/>
              </a:spcAft>
              <a:buNone/>
            </a:pPr>
            <a:r>
              <a:rPr lang="en"/>
              <a:t>I new close to nothing about PG five years ago. Other than a 2 year stint on DB2 at the start of my career, I had been an Oracle devotee since 1995.</a:t>
            </a:r>
            <a:endParaRPr/>
          </a:p>
          <a:p>
            <a:pPr indent="0" lvl="0" marL="0" rtl="0" algn="l">
              <a:spcBef>
                <a:spcPts val="0"/>
              </a:spcBef>
              <a:spcAft>
                <a:spcPts val="0"/>
              </a:spcAft>
              <a:buNone/>
            </a:pPr>
            <a:r>
              <a:rPr lang="en"/>
              <a:t>I’ve now used PG from v9 to v15 both on-prem and in-cloud, Enterprise DB, vanilla open source, AWS RDS and Aurora, and Azure Single and Flexible server. I’m no expert, but I’ve </a:t>
            </a:r>
            <a:r>
              <a:rPr lang="en"/>
              <a:t>learned enough that I wanted to offer this presentation to those who mainly know Oracle. I’m hoping I can spare you some of the learning curve I had to ascend.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bdcd7e9c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bdcd7e9c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is me. I’ve doing this for a long time. Started my career as a developer in the Bay Area just as the internet was exploding and was blessed to work on some very large databases, going through trials by fire, and learning a ton in the process.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I’ve worked in…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 currently…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bdcd7e9cb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bdcd7e9cb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And now for the shameless plug.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 have a consultancy, where I’m happy to help or advise any of you or your friends with data modeling for relational or document databases, data architecture, MDM, etc.</a:t>
            </a:r>
            <a:br>
              <a:rPr lang="en">
                <a:solidFill>
                  <a:schemeClr val="dk1"/>
                </a:solidFill>
              </a:rPr>
            </a:br>
            <a:r>
              <a:rPr lang="en">
                <a:solidFill>
                  <a:schemeClr val="dk1"/>
                </a:solidFill>
              </a:rPr>
              <a:t>I’m especially fond of performance challenges and making things scale and blazing fast. Happy to train anyone, but especially engineers and management in data fluency, data centricity, data management and change processes, etc.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have any questions that don’t get answered today, or need my help, you can reach me at this email address, or on LinkedIn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bdcd7e9cb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bdcd7e9cb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in less than an hour, I’m hoping to expose you to </a:t>
            </a:r>
            <a:r>
              <a:rPr lang="en"/>
              <a:t>PostgreSQL features, main architectural components, popular extensions, pros and cons. Along the way we will compare Oracle concepts, commands and datatypes side-by-side with Postgres equivalents. We’ll finish with a short tour of a Postgres database using DBeaver.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bf7a49e3f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bf7a49e3f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Officially known as PostgreSQL, as of 2014, postgres was the 4th leading database, steadily rising to meet SQL Server’s popularity. 27% of companies are using Oracle and Postgres together. Those moving to Postgres have realized up to 69% savings in their data costs (measuring over a 3 year time period from adoption)</a:t>
            </a:r>
            <a:endParaRPr/>
          </a:p>
          <a:p>
            <a:pPr indent="0" lvl="0" marL="0" rtl="0" algn="l">
              <a:spcBef>
                <a:spcPts val="0"/>
              </a:spcBef>
              <a:spcAft>
                <a:spcPts val="0"/>
              </a:spcAft>
              <a:buNone/>
            </a:pPr>
            <a:r>
              <a:rPr lang="en" sz="1300" u="sng">
                <a:solidFill>
                  <a:schemeClr val="hlink"/>
                </a:solidFill>
                <a:highlight>
                  <a:srgbClr val="FFFFFF"/>
                </a:highlight>
                <a:hlinkClick r:id="rId2"/>
              </a:rPr>
              <a:t>https://scalegrid.io/blog/postgresql-vs-oracle-difference-in-costs-ease-of-use-functionality</a:t>
            </a:r>
            <a:r>
              <a:rPr lang="en" sz="1300">
                <a:solidFill>
                  <a:srgbClr val="041527"/>
                </a:solidFill>
                <a:highlight>
                  <a:srgbClr val="FFFFFF"/>
                </a:highlight>
              </a:rPr>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bf7a49e3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bf7a49e3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documentation: </a:t>
            </a:r>
            <a:r>
              <a:rPr lang="en" u="sng">
                <a:solidFill>
                  <a:schemeClr val="hlink"/>
                </a:solidFill>
                <a:hlinkClick r:id="rId2"/>
              </a:rPr>
              <a:t>https://www.postgresql.org/docs/16/index.html</a:t>
            </a:r>
            <a:r>
              <a:rPr lang="en"/>
              <a:t> (v16 is a 3,141-page PDF)</a:t>
            </a:r>
            <a:br>
              <a:rPr lang="en"/>
            </a:br>
            <a:r>
              <a:rPr lang="en"/>
              <a:t>See </a:t>
            </a:r>
            <a:r>
              <a:rPr lang="en" u="sng">
                <a:solidFill>
                  <a:schemeClr val="hlink"/>
                </a:solidFill>
                <a:hlinkClick r:id="rId3"/>
              </a:rPr>
              <a:t>https://www.postgresql.org/about/featurematrix/</a:t>
            </a:r>
            <a:r>
              <a:rPr lang="en"/>
              <a:t> for history of when each feature was introduced.</a:t>
            </a:r>
            <a:br>
              <a:rPr lang="en"/>
            </a:br>
            <a:r>
              <a:rPr lang="en"/>
              <a:t>Full SQL supported: </a:t>
            </a:r>
            <a:r>
              <a:rPr lang="en" u="sng">
                <a:solidFill>
                  <a:schemeClr val="hlink"/>
                </a:solidFill>
                <a:hlinkClick r:id="rId4"/>
              </a:rPr>
              <a:t>https://www.postgresql.org/docs/current/sql-commands.html</a:t>
            </a:r>
            <a:r>
              <a:rPr lang="en"/>
              <a:t> </a:t>
            </a:r>
            <a:br>
              <a:rPr lang="en"/>
            </a:br>
            <a:r>
              <a:rPr lang="en"/>
              <a:t>TOAST (The Oversized-Attribute Storage Technique) automatically stores values larger than a single database page into a secondary storage area per table. The TOAST technique allows for data columns up to 1 GB in size.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f7a49e3f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bf7a49e3f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prefer data engineering to database administration. So I’m not as well versed in database server software architecture.</a:t>
            </a:r>
            <a:br>
              <a:rPr lang="en"/>
            </a:br>
            <a:r>
              <a:rPr lang="en"/>
              <a:t>I feel like this slide could further refinement, but I hope it still helps a little if this is where you like to swim.</a:t>
            </a:r>
            <a:endParaRPr/>
          </a:p>
          <a:p>
            <a:pPr indent="0" lvl="0" marL="0" rtl="0" algn="l">
              <a:spcBef>
                <a:spcPts val="0"/>
              </a:spcBef>
              <a:spcAft>
                <a:spcPts val="0"/>
              </a:spcAft>
              <a:buClr>
                <a:schemeClr val="dk1"/>
              </a:buClr>
              <a:buSzPts val="1100"/>
              <a:buFont typeface="Arial"/>
              <a:buNone/>
            </a:pPr>
            <a:r>
              <a:rPr lang="en"/>
              <a:t>Master process - launches the other processes, background and session processes.</a:t>
            </a:r>
            <a:endParaRPr/>
          </a:p>
          <a:p>
            <a:pPr indent="0" lvl="0" marL="0" rtl="0" algn="l">
              <a:spcBef>
                <a:spcPts val="0"/>
              </a:spcBef>
              <a:spcAft>
                <a:spcPts val="0"/>
              </a:spcAft>
              <a:buClr>
                <a:schemeClr val="dk1"/>
              </a:buClr>
              <a:buSzPts val="1100"/>
              <a:buFont typeface="Arial"/>
              <a:buNone/>
            </a:pPr>
            <a:r>
              <a:rPr lang="en"/>
              <a:t>Writer process - background process that coordinates database writes, log writes and checkpoints.</a:t>
            </a:r>
            <a:endParaRPr/>
          </a:p>
          <a:p>
            <a:pPr indent="0" lvl="0" marL="0" rtl="0" algn="l">
              <a:spcBef>
                <a:spcPts val="0"/>
              </a:spcBef>
              <a:spcAft>
                <a:spcPts val="0"/>
              </a:spcAft>
              <a:buClr>
                <a:schemeClr val="dk1"/>
              </a:buClr>
              <a:buSzPts val="1100"/>
              <a:buFont typeface="Arial"/>
              <a:buNone/>
            </a:pPr>
            <a:r>
              <a:rPr lang="en"/>
              <a:t>Stats collector process - background process collecting information about server activity</a:t>
            </a:r>
            <a:endParaRPr/>
          </a:p>
          <a:p>
            <a:pPr indent="0" lvl="0" marL="0" rtl="0" algn="l">
              <a:spcBef>
                <a:spcPts val="0"/>
              </a:spcBef>
              <a:spcAft>
                <a:spcPts val="0"/>
              </a:spcAft>
              <a:buNone/>
            </a:pPr>
            <a:r>
              <a:rPr lang="en"/>
              <a:t>The server processes communicate with each other using semaphores and shared memory to ensure data integrity throughout concurrent data access</a:t>
            </a:r>
            <a:endParaRPr/>
          </a:p>
          <a:p>
            <a:pPr indent="0" lvl="0" marL="0" rtl="0" algn="l">
              <a:spcBef>
                <a:spcPts val="0"/>
              </a:spcBef>
              <a:spcAft>
                <a:spcPts val="0"/>
              </a:spcAft>
              <a:buNone/>
            </a:pPr>
            <a:r>
              <a:rPr lang="en"/>
              <a:t>The Oracle files mentioned here are stored on a local file system, NFS files or SAN Devices. In the latter case Oracle uses ASM (Automatic Storage Management) to address data.</a:t>
            </a:r>
            <a:endParaRPr/>
          </a:p>
          <a:p>
            <a:pPr indent="0" lvl="0" marL="0" rtl="0" algn="l">
              <a:spcBef>
                <a:spcPts val="0"/>
              </a:spcBef>
              <a:spcAft>
                <a:spcPts val="0"/>
              </a:spcAft>
              <a:buNone/>
            </a:pPr>
            <a:r>
              <a:rPr lang="en"/>
              <a:t>See </a:t>
            </a:r>
            <a:r>
              <a:rPr lang="en" u="sng">
                <a:solidFill>
                  <a:schemeClr val="hlink"/>
                </a:solidFill>
                <a:hlinkClick r:id="rId2"/>
              </a:rPr>
              <a:t>https://www.2ndquadrant.com/en/blog/oracle-to-postgresql-basic-architecture/</a:t>
            </a:r>
            <a:r>
              <a:rPr lang="en"/>
              <a:t> for more</a:t>
            </a:r>
            <a:br>
              <a:rPr lang="en"/>
            </a:br>
            <a:br>
              <a:rPr lang="en"/>
            </a:br>
            <a:r>
              <a:rPr lang="en"/>
              <a:t>The following are some of the cluster configuration files: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postgresql.conf - Parameter or main server configuration file.</a:t>
            </a:r>
            <a:endParaRPr/>
          </a:p>
          <a:p>
            <a:pPr indent="0" lvl="0" marL="0" rtl="0" algn="l">
              <a:spcBef>
                <a:spcPts val="0"/>
              </a:spcBef>
              <a:spcAft>
                <a:spcPts val="0"/>
              </a:spcAft>
              <a:buClr>
                <a:schemeClr val="dk1"/>
              </a:buClr>
              <a:buSzPts val="1100"/>
              <a:buFont typeface="Arial"/>
              <a:buNone/>
            </a:pPr>
            <a:r>
              <a:rPr lang="en"/>
              <a:t>pg_hba.conf - Client authentication configuration file.</a:t>
            </a:r>
            <a:endParaRPr/>
          </a:p>
          <a:p>
            <a:pPr indent="0" lvl="0" marL="0" rtl="0" algn="l">
              <a:spcBef>
                <a:spcPts val="0"/>
              </a:spcBef>
              <a:spcAft>
                <a:spcPts val="0"/>
              </a:spcAft>
              <a:buClr>
                <a:schemeClr val="dk1"/>
              </a:buClr>
              <a:buSzPts val="1100"/>
              <a:buFont typeface="Arial"/>
              <a:buNone/>
            </a:pPr>
            <a:r>
              <a:rPr lang="en"/>
              <a:t>pg_ident.conf - Map from OS account to PostgreSQL account file.</a:t>
            </a:r>
            <a:endParaRPr/>
          </a:p>
          <a:p>
            <a:pPr indent="0" lvl="0" marL="0" rtl="0" algn="l">
              <a:spcBef>
                <a:spcPts val="0"/>
              </a:spcBef>
              <a:spcAft>
                <a:spcPts val="0"/>
              </a:spcAft>
              <a:buClr>
                <a:schemeClr val="dk1"/>
              </a:buClr>
              <a:buSzPts val="1100"/>
              <a:buFont typeface="Arial"/>
              <a:buNone/>
            </a:pPr>
            <a:r>
              <a:rPr lang="en"/>
              <a:t>The cluster subdirectories: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base - Subdirectorycontaining per-database subdirectories</a:t>
            </a:r>
            <a:endParaRPr/>
          </a:p>
          <a:p>
            <a:pPr indent="0" lvl="0" marL="0" rtl="0" algn="l">
              <a:spcBef>
                <a:spcPts val="0"/>
              </a:spcBef>
              <a:spcAft>
                <a:spcPts val="0"/>
              </a:spcAft>
              <a:buClr>
                <a:schemeClr val="dk1"/>
              </a:buClr>
              <a:buSzPts val="1100"/>
              <a:buFont typeface="Arial"/>
              <a:buNone/>
            </a:pPr>
            <a:r>
              <a:rPr lang="en"/>
              <a:t>global - Subdirectory containing cluster-wide tables</a:t>
            </a:r>
            <a:endParaRPr/>
          </a:p>
          <a:p>
            <a:pPr indent="0" lvl="0" marL="0" rtl="0" algn="l">
              <a:spcBef>
                <a:spcPts val="0"/>
              </a:spcBef>
              <a:spcAft>
                <a:spcPts val="0"/>
              </a:spcAft>
              <a:buClr>
                <a:schemeClr val="dk1"/>
              </a:buClr>
              <a:buSzPts val="1100"/>
              <a:buFont typeface="Arial"/>
              <a:buNone/>
            </a:pPr>
            <a:r>
              <a:rPr lang="en"/>
              <a:t>pg_auth - Authorization file containing user and role definitions.</a:t>
            </a:r>
            <a:endParaRPr/>
          </a:p>
          <a:p>
            <a:pPr indent="0" lvl="0" marL="0" rtl="0" algn="l">
              <a:spcBef>
                <a:spcPts val="0"/>
              </a:spcBef>
              <a:spcAft>
                <a:spcPts val="0"/>
              </a:spcAft>
              <a:buClr>
                <a:schemeClr val="dk1"/>
              </a:buClr>
              <a:buSzPts val="1100"/>
              <a:buFont typeface="Arial"/>
              <a:buNone/>
            </a:pPr>
            <a:r>
              <a:rPr lang="en"/>
              <a:t>pg_control - Control file.</a:t>
            </a:r>
            <a:endParaRPr/>
          </a:p>
          <a:p>
            <a:pPr indent="0" lvl="0" marL="0" rtl="0" algn="l">
              <a:spcBef>
                <a:spcPts val="0"/>
              </a:spcBef>
              <a:spcAft>
                <a:spcPts val="0"/>
              </a:spcAft>
              <a:buClr>
                <a:schemeClr val="dk1"/>
              </a:buClr>
              <a:buSzPts val="1100"/>
              <a:buFont typeface="Arial"/>
              <a:buNone/>
            </a:pPr>
            <a:r>
              <a:rPr lang="en"/>
              <a:t>pg_database - Information of databases within the cluster.</a:t>
            </a:r>
            <a:endParaRPr/>
          </a:p>
          <a:p>
            <a:pPr indent="0" lvl="0" marL="0" rtl="0" algn="l">
              <a:spcBef>
                <a:spcPts val="0"/>
              </a:spcBef>
              <a:spcAft>
                <a:spcPts val="0"/>
              </a:spcAft>
              <a:buClr>
                <a:schemeClr val="dk1"/>
              </a:buClr>
              <a:buSzPts val="1100"/>
              <a:buFont typeface="Arial"/>
              <a:buNone/>
            </a:pPr>
            <a:r>
              <a:rPr lang="en"/>
              <a:t>pg_clog - Subdirectory containing transaction commit status data</a:t>
            </a:r>
            <a:endParaRPr/>
          </a:p>
          <a:p>
            <a:pPr indent="0" lvl="0" marL="0" rtl="0" algn="l">
              <a:spcBef>
                <a:spcPts val="0"/>
              </a:spcBef>
              <a:spcAft>
                <a:spcPts val="0"/>
              </a:spcAft>
              <a:buClr>
                <a:schemeClr val="dk1"/>
              </a:buClr>
              <a:buSzPts val="1100"/>
              <a:buFont typeface="Arial"/>
              <a:buNone/>
            </a:pPr>
            <a:r>
              <a:rPr lang="en"/>
              <a:t>pg_multixact - Subdirectory containing multitransaction status data (used for shared row locks)</a:t>
            </a:r>
            <a:endParaRPr/>
          </a:p>
          <a:p>
            <a:pPr indent="0" lvl="0" marL="0" rtl="0" algn="l">
              <a:spcBef>
                <a:spcPts val="0"/>
              </a:spcBef>
              <a:spcAft>
                <a:spcPts val="0"/>
              </a:spcAft>
              <a:buClr>
                <a:schemeClr val="dk1"/>
              </a:buClr>
              <a:buSzPts val="1100"/>
              <a:buFont typeface="Arial"/>
              <a:buNone/>
            </a:pPr>
            <a:r>
              <a:rPr lang="en"/>
              <a:t>pg_subtrans - Subdirectory containing subtransaction status data</a:t>
            </a:r>
            <a:endParaRPr/>
          </a:p>
          <a:p>
            <a:pPr indent="0" lvl="0" marL="0" rtl="0" algn="l">
              <a:spcBef>
                <a:spcPts val="0"/>
              </a:spcBef>
              <a:spcAft>
                <a:spcPts val="0"/>
              </a:spcAft>
              <a:buClr>
                <a:schemeClr val="dk1"/>
              </a:buClr>
              <a:buSzPts val="1100"/>
              <a:buFont typeface="Arial"/>
              <a:buNone/>
            </a:pPr>
            <a:r>
              <a:rPr lang="en"/>
              <a:t>pg_tblspc - Subdirectory containing symbolic links to tablespaces</a:t>
            </a:r>
            <a:endParaRPr/>
          </a:p>
          <a:p>
            <a:pPr indent="0" lvl="0" marL="0" rtl="0" algn="l">
              <a:spcBef>
                <a:spcPts val="0"/>
              </a:spcBef>
              <a:spcAft>
                <a:spcPts val="0"/>
              </a:spcAft>
              <a:buClr>
                <a:schemeClr val="dk1"/>
              </a:buClr>
              <a:buSzPts val="1100"/>
              <a:buFont typeface="Arial"/>
              <a:buNone/>
            </a:pPr>
            <a:r>
              <a:rPr lang="en"/>
              <a:t>pg_twophase - Subdirectory containing state files for prepared transactions</a:t>
            </a:r>
            <a:endParaRPr/>
          </a:p>
          <a:p>
            <a:pPr indent="0" lvl="0" marL="0" rtl="0" algn="l">
              <a:spcBef>
                <a:spcPts val="0"/>
              </a:spcBef>
              <a:spcAft>
                <a:spcPts val="0"/>
              </a:spcAft>
              <a:buClr>
                <a:schemeClr val="dk1"/>
              </a:buClr>
              <a:buSzPts val="1100"/>
              <a:buFont typeface="Arial"/>
              <a:buNone/>
            </a:pPr>
            <a:r>
              <a:rPr lang="en"/>
              <a:t>pg_xlog - Subdirectory containing WAL (Write Ahead Log) files</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f7a49e3f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bf7a49e3f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postmaster serves requests for database connections in the cluster. For each client connection it spawns a process named “postgres”, which handles the user session from there on out.</a:t>
            </a:r>
            <a:endParaRPr/>
          </a:p>
          <a:p>
            <a:pPr indent="0" lvl="0" marL="0" rtl="0" algn="l">
              <a:spcBef>
                <a:spcPts val="0"/>
              </a:spcBef>
              <a:spcAft>
                <a:spcPts val="0"/>
              </a:spcAft>
              <a:buNone/>
            </a:pPr>
            <a:r>
              <a:rPr lang="en"/>
              <a:t>An individual PDB is like a database within the PG cluster.</a:t>
            </a:r>
            <a:endParaRPr/>
          </a:p>
          <a:p>
            <a:pPr indent="0" lvl="0" marL="0" rtl="0" algn="l">
              <a:spcBef>
                <a:spcPts val="0"/>
              </a:spcBef>
              <a:spcAft>
                <a:spcPts val="0"/>
              </a:spcAft>
              <a:buNone/>
            </a:pPr>
            <a:r>
              <a:rPr lang="en"/>
              <a:t>As far as storage architecture is concerned you can see they are somewhat similar: starting with the smallest component of a block, then extents -&gt; segments, and finally tablespaces. PG is a little less refined, storing data in blocks, contained in pages, contained in files, then tablespaces in name only.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bdcd7e9cb2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bdcd7e9cb2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was my current best effort putting the components of the two databases side-by-side. But even within Postgres a seemingly simple term can be hard to parse and have multiple meanings, like “cluster”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https://wiki.postgresql.org/wiki/PostgreSQL_for_Oracle_DBAs</a:t>
            </a:r>
            <a:r>
              <a:rPr lang="en"/>
              <a:t> (article on major processes)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be211745d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be211745d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I gradually came to know the </a:t>
            </a:r>
            <a:r>
              <a:rPr lang="en"/>
              <a:t>bright spots and dark corners in Postgres, I kept a list of things that I was impressed by, that I wished Oracle could do.</a:t>
            </a:r>
            <a:endParaRPr/>
          </a:p>
          <a:p>
            <a:pPr indent="0" lvl="0" marL="0" rtl="0" algn="l">
              <a:spcBef>
                <a:spcPts val="0"/>
              </a:spcBef>
              <a:spcAft>
                <a:spcPts val="0"/>
              </a:spcAft>
              <a:buNone/>
            </a:pPr>
            <a:r>
              <a:rPr lang="en"/>
              <a:t>This slide is the primary reason I wanted to give this presentation, to let you know there are actually some really nice features awaiting you.</a:t>
            </a:r>
            <a:endParaRPr/>
          </a:p>
          <a:p>
            <a:pPr indent="0" lvl="0" marL="0" rtl="0" algn="l">
              <a:spcBef>
                <a:spcPts val="0"/>
              </a:spcBef>
              <a:spcAft>
                <a:spcPts val="0"/>
              </a:spcAft>
              <a:buNone/>
            </a:pPr>
            <a:r>
              <a:rPr lang="en"/>
              <a:t>But as I dug into Oracle, which has advanced at least three versions since I last used it, I found that someone at Oracle must have been keeping a similar list. Many of the features I wished Oracle had, are now found in Oracle 23c, denoted by a light blue asterisk.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e211745d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be211745d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as far as the dark spots, here is where I feel Postgres falls short, compared to Oracle</a:t>
            </a:r>
            <a:endParaRPr/>
          </a:p>
          <a:p>
            <a:pPr indent="0" lvl="0" marL="0" rtl="0" algn="l">
              <a:spcBef>
                <a:spcPts val="0"/>
              </a:spcBef>
              <a:spcAft>
                <a:spcPts val="0"/>
              </a:spcAft>
              <a:buNone/>
            </a:pPr>
            <a:r>
              <a:rPr lang="en"/>
              <a:t>**There is the pg_hint_plan extension, but I haven’t yet seen it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Dbms_transaction.local_transaction_id = xid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be211745d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be211745d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just a couple </a:t>
            </a:r>
            <a:r>
              <a:rPr lang="en"/>
              <a:t>handfuls</a:t>
            </a:r>
            <a:r>
              <a:rPr lang="en"/>
              <a:t> of the most popular Postgres extensions. There are over a thousand.</a:t>
            </a:r>
            <a:endParaRPr/>
          </a:p>
          <a:p>
            <a:pPr indent="0" lvl="0" marL="0" rtl="0" algn="l">
              <a:spcBef>
                <a:spcPts val="0"/>
              </a:spcBef>
              <a:spcAft>
                <a:spcPts val="0"/>
              </a:spcAft>
              <a:buNone/>
            </a:pPr>
            <a:r>
              <a:rPr lang="en"/>
              <a:t>Some extensions are mixed case, most are lowercase. Some use underscores. Some don’t. Some pg_* utilities are included with the postgres core, some are distributed as contrib modules, but have to be enabled. Some are 3rd party, but many of these names look just like core and contrib utilities!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be211745d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be211745d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bf7a49e3fa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bf7a49e3f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Oracle was already the premier database with version 11g. With 12c to 23c they introduced so many more features and options, that it is unlikely anyone will ever catch up. TimesTen in-memory Db. Automatic Transaction Rollback. Blockchain tables, built-in connection management, Fast Ingest, Kafka APIs, MongoDB APIs, and so, so much more. Some of these features are available in certain, pay-for forks of Postgres, like EnterpriseDB, Citus and CyberTec, but none of them approach Oracle in completeness. Of course in Oracle, many of these excellent new features are not free, so there’s that.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beaea6b2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beaea6b2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a delayed standby in Postgres roughly mimics FLASHBACK DATABASE. See </a:t>
            </a:r>
            <a:r>
              <a:rPr lang="en" u="sng">
                <a:solidFill>
                  <a:schemeClr val="hlink"/>
                </a:solidFill>
                <a:hlinkClick r:id="rId2"/>
              </a:rPr>
              <a:t>https://www.percona.com/blog/faster-point-in-time-recovery-pitr-postgresql-using-delayed-standby/</a:t>
            </a:r>
            <a:r>
              <a:rPr lang="en"/>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bf7a49e3f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bf7a49e3f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Changes to data files (tables and indexes) are written only after those changes have been logged (log records flushed to permanent storage). WAL files are kept in pg_xlog subdirectory of the cluster’s PGDATA area. By default WAL is divided into 16MB segment files. They get recycled.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To-Do: Research how to undo DML whose dead tuples have been cleaned up and re-used.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beaea6b2a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beaea6b2a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Oracle Data Guard facilitates synchronous and asynchronous replication for disaster recovery, while RAC allows load balancing and fault tolerance through the distribution of data across multiple nodes.</a:t>
            </a:r>
            <a:br>
              <a:rPr lang="en"/>
            </a:br>
            <a:r>
              <a:rPr lang="en"/>
              <a:t>https://www.postgresql.org/docs/current/high-availability.html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beaea6b2a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beaea6b2a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http://ora2pg.darold.net/</a:t>
            </a:r>
            <a:r>
              <a:rPr lang="en"/>
              <a:t> ora2pg can connect to Oracle and write DDL/migration scripts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be211745d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be211745d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bf7a49e3f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bf7a49e3f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be211745d6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be211745d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TEXT is unlimited (to 1GB). BPCHAR is unlimited, but instead of blank-padded to `n` (since there is no `n`), the docs say it is blank-trimmed.</a:t>
            </a:r>
            <a:endParaRPr/>
          </a:p>
          <a:p>
            <a:pPr indent="0" lvl="0" marL="0" rtl="0" algn="l">
              <a:spcBef>
                <a:spcPts val="0"/>
              </a:spcBef>
              <a:spcAft>
                <a:spcPts val="0"/>
              </a:spcAft>
              <a:buNone/>
            </a:pPr>
            <a:r>
              <a:rPr lang="en"/>
              <a:t>“n” is bytes in Oracle, but characters in Postgres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NCHAR, NCLOB, NVARCHAR have different max sizes depending on character set being used. Postgres datatypes natively support ANSI or Unicode characters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bf7a49e3f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bf7a49e3f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also REAL and DOUBLE PRECISION, which are floating point types, or “inexact, variable-precision numeric types”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bf7a49e3f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bf7a49e3f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simplified a little. The time and timestamp datatypes have an optional parameter to specify precision up to 6 digits.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bf7a49e3f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bf7a49e3f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bf7a49e3f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bf7a49e3f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boolean comparison expressions accept these string representations for the “true” state: </a:t>
            </a:r>
            <a:r>
              <a:rPr lang="en"/>
              <a:t>t</a:t>
            </a:r>
            <a:r>
              <a:rPr lang="en"/>
              <a:t>rue, yes, on, 1</a:t>
            </a:r>
            <a:endParaRPr/>
          </a:p>
          <a:p>
            <a:pPr indent="0" lvl="0" marL="0" rtl="0" algn="l">
              <a:spcBef>
                <a:spcPts val="0"/>
              </a:spcBef>
              <a:spcAft>
                <a:spcPts val="0"/>
              </a:spcAft>
              <a:buNone/>
            </a:pPr>
            <a:r>
              <a:rPr lang="en"/>
              <a:t>and these representations for the “false” state: </a:t>
            </a:r>
            <a:r>
              <a:rPr lang="en"/>
              <a:t>f</a:t>
            </a:r>
            <a:r>
              <a:rPr lang="en"/>
              <a:t>alse, no, off, 0</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Use of money datatype isn’t recommended.</a:t>
            </a:r>
            <a:endParaRPr/>
          </a:p>
          <a:p>
            <a:pPr indent="0" lvl="0" marL="0" rtl="0" algn="l">
              <a:spcBef>
                <a:spcPts val="0"/>
              </a:spcBef>
              <a:spcAft>
                <a:spcPts val="0"/>
              </a:spcAft>
              <a:buNone/>
            </a:pPr>
            <a:br>
              <a:rPr lang="en"/>
            </a:br>
            <a:r>
              <a:rPr lang="en"/>
              <a:t>inet type holds an IPv4 or IPv6 host address, and optionally its subnet, all in one field.</a:t>
            </a:r>
            <a:br>
              <a:rPr lang="en"/>
            </a:br>
            <a:r>
              <a:rPr lang="en"/>
              <a:t>inet accepts values with nonzero bits to the right of the netmask, whereas cidr does not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bf7a49e3f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bf7a49e3f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boolean comparison expressions accept these string representations for the “true” state: true, yes, on, 1</a:t>
            </a:r>
            <a:endParaRPr/>
          </a:p>
          <a:p>
            <a:pPr indent="0" lvl="0" marL="0" rtl="0" algn="l">
              <a:spcBef>
                <a:spcPts val="0"/>
              </a:spcBef>
              <a:spcAft>
                <a:spcPts val="0"/>
              </a:spcAft>
              <a:buNone/>
            </a:pPr>
            <a:r>
              <a:rPr lang="en"/>
              <a:t>and these representations for the “false” state: false, no, off, 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 of money datatype isn’t recommended.</a:t>
            </a:r>
            <a:endParaRPr/>
          </a:p>
          <a:p>
            <a:pPr indent="0" lvl="0" marL="0" rtl="0" algn="l">
              <a:spcBef>
                <a:spcPts val="0"/>
              </a:spcBef>
              <a:spcAft>
                <a:spcPts val="0"/>
              </a:spcAft>
              <a:buNone/>
            </a:pPr>
            <a:br>
              <a:rPr lang="en"/>
            </a:br>
            <a:r>
              <a:rPr lang="en"/>
              <a:t>inet type holds an IPv4 or IPv6 host address, and optionally its subnet, all in one field.</a:t>
            </a:r>
            <a:br>
              <a:rPr lang="en"/>
            </a:br>
            <a:r>
              <a:rPr lang="en"/>
              <a:t>inet accepts values with nonzero bits to the right of the netmask, whereas cidr does not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be211745d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be211745d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bdcd7e9cb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bdcd7e9cb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bdcd7e9cb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bdcd7e9cb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bdcd7e9cb2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bdcd7e9cb2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bf7a49e3f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bf7a49e3f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current_timestamp() aren’t actually now or current if your stored proc began any more than a second ago.</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bf7a49e3fa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bf7a49e3f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current_timestamp() aren’t actually now or current if your stored proc began any more than a second ago.</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bf7a49e3fa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bf7a49e3f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bf7a49e3fa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bf7a49e3f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2175900" y="1950100"/>
            <a:ext cx="4792200" cy="644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3600"/>
              <a:buNone/>
              <a:defRPr b="1" sz="3600">
                <a:solidFill>
                  <a:schemeClr val="lt1"/>
                </a:solidFill>
              </a:defRPr>
            </a:lvl1pPr>
            <a:lvl2pPr lvl="1" algn="ctr">
              <a:spcBef>
                <a:spcPts val="0"/>
              </a:spcBef>
              <a:spcAft>
                <a:spcPts val="0"/>
              </a:spcAft>
              <a:buClr>
                <a:schemeClr val="lt1"/>
              </a:buClr>
              <a:buSzPts val="3600"/>
              <a:buNone/>
              <a:defRPr b="1" sz="3600">
                <a:solidFill>
                  <a:schemeClr val="lt1"/>
                </a:solidFill>
              </a:defRPr>
            </a:lvl2pPr>
            <a:lvl3pPr lvl="2" algn="ctr">
              <a:spcBef>
                <a:spcPts val="0"/>
              </a:spcBef>
              <a:spcAft>
                <a:spcPts val="0"/>
              </a:spcAft>
              <a:buClr>
                <a:schemeClr val="lt1"/>
              </a:buClr>
              <a:buSzPts val="3600"/>
              <a:buNone/>
              <a:defRPr b="1" sz="3600">
                <a:solidFill>
                  <a:schemeClr val="lt1"/>
                </a:solidFill>
              </a:defRPr>
            </a:lvl3pPr>
            <a:lvl4pPr lvl="3" algn="ctr">
              <a:spcBef>
                <a:spcPts val="0"/>
              </a:spcBef>
              <a:spcAft>
                <a:spcPts val="0"/>
              </a:spcAft>
              <a:buClr>
                <a:schemeClr val="lt1"/>
              </a:buClr>
              <a:buSzPts val="3600"/>
              <a:buNone/>
              <a:defRPr b="1" sz="3600">
                <a:solidFill>
                  <a:schemeClr val="lt1"/>
                </a:solidFill>
              </a:defRPr>
            </a:lvl4pPr>
            <a:lvl5pPr lvl="4" algn="ctr">
              <a:spcBef>
                <a:spcPts val="0"/>
              </a:spcBef>
              <a:spcAft>
                <a:spcPts val="0"/>
              </a:spcAft>
              <a:buClr>
                <a:schemeClr val="lt1"/>
              </a:buClr>
              <a:buSzPts val="3600"/>
              <a:buNone/>
              <a:defRPr b="1" sz="3600">
                <a:solidFill>
                  <a:schemeClr val="lt1"/>
                </a:solidFill>
              </a:defRPr>
            </a:lvl5pPr>
            <a:lvl6pPr lvl="5" algn="ctr">
              <a:spcBef>
                <a:spcPts val="0"/>
              </a:spcBef>
              <a:spcAft>
                <a:spcPts val="0"/>
              </a:spcAft>
              <a:buClr>
                <a:schemeClr val="lt1"/>
              </a:buClr>
              <a:buSzPts val="3600"/>
              <a:buNone/>
              <a:defRPr b="1" sz="3600">
                <a:solidFill>
                  <a:schemeClr val="lt1"/>
                </a:solidFill>
              </a:defRPr>
            </a:lvl6pPr>
            <a:lvl7pPr lvl="6" algn="ctr">
              <a:spcBef>
                <a:spcPts val="0"/>
              </a:spcBef>
              <a:spcAft>
                <a:spcPts val="0"/>
              </a:spcAft>
              <a:buClr>
                <a:schemeClr val="lt1"/>
              </a:buClr>
              <a:buSzPts val="3600"/>
              <a:buNone/>
              <a:defRPr b="1" sz="3600">
                <a:solidFill>
                  <a:schemeClr val="lt1"/>
                </a:solidFill>
              </a:defRPr>
            </a:lvl7pPr>
            <a:lvl8pPr lvl="7" algn="ctr">
              <a:spcBef>
                <a:spcPts val="0"/>
              </a:spcBef>
              <a:spcAft>
                <a:spcPts val="0"/>
              </a:spcAft>
              <a:buClr>
                <a:schemeClr val="lt1"/>
              </a:buClr>
              <a:buSzPts val="3600"/>
              <a:buNone/>
              <a:defRPr b="1" sz="3600">
                <a:solidFill>
                  <a:schemeClr val="lt1"/>
                </a:solidFill>
              </a:defRPr>
            </a:lvl8pPr>
            <a:lvl9pPr lvl="8" algn="ctr">
              <a:spcBef>
                <a:spcPts val="0"/>
              </a:spcBef>
              <a:spcAft>
                <a:spcPts val="0"/>
              </a:spcAft>
              <a:buClr>
                <a:schemeClr val="lt1"/>
              </a:buClr>
              <a:buSzPts val="3600"/>
              <a:buNone/>
              <a:defRPr b="1" sz="3600">
                <a:solidFill>
                  <a:schemeClr val="lt1"/>
                </a:solidFill>
              </a:defRPr>
            </a:lvl9pPr>
          </a:lstStyle>
          <a:p/>
        </p:txBody>
      </p:sp>
      <p:sp>
        <p:nvSpPr>
          <p:cNvPr id="10" name="Google Shape;10;p2"/>
          <p:cNvSpPr txBox="1"/>
          <p:nvPr>
            <p:ph idx="1" type="subTitle"/>
          </p:nvPr>
        </p:nvSpPr>
        <p:spPr>
          <a:xfrm>
            <a:off x="2044200" y="3704650"/>
            <a:ext cx="5055600" cy="464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1"/>
              </a:buClr>
              <a:buSzPts val="1400"/>
              <a:buNone/>
              <a:defRPr sz="1400">
                <a:solidFill>
                  <a:schemeClr val="accent1"/>
                </a:solidFill>
              </a:defRPr>
            </a:lvl1pPr>
            <a:lvl2pPr lvl="1" algn="ctr">
              <a:lnSpc>
                <a:spcPct val="100000"/>
              </a:lnSpc>
              <a:spcBef>
                <a:spcPts val="0"/>
              </a:spcBef>
              <a:spcAft>
                <a:spcPts val="0"/>
              </a:spcAft>
              <a:buClr>
                <a:schemeClr val="lt1"/>
              </a:buClr>
              <a:buSzPts val="1800"/>
              <a:buNone/>
              <a:defRPr sz="1800">
                <a:solidFill>
                  <a:schemeClr val="lt1"/>
                </a:solidFill>
              </a:defRPr>
            </a:lvl2pPr>
            <a:lvl3pPr lvl="2" algn="ctr">
              <a:lnSpc>
                <a:spcPct val="100000"/>
              </a:lnSpc>
              <a:spcBef>
                <a:spcPts val="0"/>
              </a:spcBef>
              <a:spcAft>
                <a:spcPts val="0"/>
              </a:spcAft>
              <a:buClr>
                <a:schemeClr val="lt1"/>
              </a:buClr>
              <a:buSzPts val="1800"/>
              <a:buNone/>
              <a:defRPr sz="1800">
                <a:solidFill>
                  <a:schemeClr val="lt1"/>
                </a:solidFill>
              </a:defRPr>
            </a:lvl3pPr>
            <a:lvl4pPr lvl="3" algn="ctr">
              <a:lnSpc>
                <a:spcPct val="100000"/>
              </a:lnSpc>
              <a:spcBef>
                <a:spcPts val="0"/>
              </a:spcBef>
              <a:spcAft>
                <a:spcPts val="0"/>
              </a:spcAft>
              <a:buClr>
                <a:schemeClr val="lt1"/>
              </a:buClr>
              <a:buSzPts val="1800"/>
              <a:buNone/>
              <a:defRPr sz="1800">
                <a:solidFill>
                  <a:schemeClr val="lt1"/>
                </a:solidFill>
              </a:defRPr>
            </a:lvl4pPr>
            <a:lvl5pPr lvl="4" algn="ctr">
              <a:lnSpc>
                <a:spcPct val="100000"/>
              </a:lnSpc>
              <a:spcBef>
                <a:spcPts val="0"/>
              </a:spcBef>
              <a:spcAft>
                <a:spcPts val="0"/>
              </a:spcAft>
              <a:buClr>
                <a:schemeClr val="lt1"/>
              </a:buClr>
              <a:buSzPts val="1800"/>
              <a:buNone/>
              <a:defRPr sz="1800">
                <a:solidFill>
                  <a:schemeClr val="lt1"/>
                </a:solidFill>
              </a:defRPr>
            </a:lvl5pPr>
            <a:lvl6pPr lvl="5" algn="ctr">
              <a:lnSpc>
                <a:spcPct val="100000"/>
              </a:lnSpc>
              <a:spcBef>
                <a:spcPts val="0"/>
              </a:spcBef>
              <a:spcAft>
                <a:spcPts val="0"/>
              </a:spcAft>
              <a:buClr>
                <a:schemeClr val="lt1"/>
              </a:buClr>
              <a:buSzPts val="1800"/>
              <a:buNone/>
              <a:defRPr sz="1800">
                <a:solidFill>
                  <a:schemeClr val="lt1"/>
                </a:solidFill>
              </a:defRPr>
            </a:lvl6pPr>
            <a:lvl7pPr lvl="6" algn="ctr">
              <a:lnSpc>
                <a:spcPct val="100000"/>
              </a:lnSpc>
              <a:spcBef>
                <a:spcPts val="0"/>
              </a:spcBef>
              <a:spcAft>
                <a:spcPts val="0"/>
              </a:spcAft>
              <a:buClr>
                <a:schemeClr val="lt1"/>
              </a:buClr>
              <a:buSzPts val="1800"/>
              <a:buNone/>
              <a:defRPr sz="1800">
                <a:solidFill>
                  <a:schemeClr val="lt1"/>
                </a:solidFill>
              </a:defRPr>
            </a:lvl7pPr>
            <a:lvl8pPr lvl="7" algn="ctr">
              <a:lnSpc>
                <a:spcPct val="100000"/>
              </a:lnSpc>
              <a:spcBef>
                <a:spcPts val="0"/>
              </a:spcBef>
              <a:spcAft>
                <a:spcPts val="0"/>
              </a:spcAft>
              <a:buClr>
                <a:schemeClr val="lt1"/>
              </a:buClr>
              <a:buSzPts val="1800"/>
              <a:buNone/>
              <a:defRPr sz="1800">
                <a:solidFill>
                  <a:schemeClr val="lt1"/>
                </a:solidFill>
              </a:defRPr>
            </a:lvl8pPr>
            <a:lvl9pPr lvl="8"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3762670" y="3177750"/>
            <a:ext cx="3068700" cy="59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3" name="Google Shape;13;p3"/>
          <p:cNvSpPr txBox="1"/>
          <p:nvPr>
            <p:ph hasCustomPrompt="1" idx="2" type="title"/>
          </p:nvPr>
        </p:nvSpPr>
        <p:spPr>
          <a:xfrm>
            <a:off x="1048270" y="3287500"/>
            <a:ext cx="2412900" cy="931500"/>
          </a:xfrm>
          <a:prstGeom prst="rect">
            <a:avLst/>
          </a:prstGeom>
          <a:effectLst>
            <a:outerShdw blurRad="114300" rotWithShape="0" algn="bl" dir="6360000" dist="28575">
              <a:schemeClr val="accent1">
                <a:alpha val="50000"/>
              </a:schemeClr>
            </a:outerShdw>
          </a:effectLst>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7200"/>
              <a:buNone/>
              <a:defRPr sz="7200">
                <a:solidFill>
                  <a:schemeClr val="lt1"/>
                </a:solidFill>
              </a:defRPr>
            </a:lvl2pPr>
            <a:lvl3pPr lvl="2" rtl="0" algn="ctr">
              <a:spcBef>
                <a:spcPts val="0"/>
              </a:spcBef>
              <a:spcAft>
                <a:spcPts val="0"/>
              </a:spcAft>
              <a:buClr>
                <a:schemeClr val="lt1"/>
              </a:buClr>
              <a:buSzPts val="7200"/>
              <a:buNone/>
              <a:defRPr sz="7200">
                <a:solidFill>
                  <a:schemeClr val="lt1"/>
                </a:solidFill>
              </a:defRPr>
            </a:lvl3pPr>
            <a:lvl4pPr lvl="3" rtl="0" algn="ctr">
              <a:spcBef>
                <a:spcPts val="0"/>
              </a:spcBef>
              <a:spcAft>
                <a:spcPts val="0"/>
              </a:spcAft>
              <a:buClr>
                <a:schemeClr val="lt1"/>
              </a:buClr>
              <a:buSzPts val="7200"/>
              <a:buNone/>
              <a:defRPr sz="7200">
                <a:solidFill>
                  <a:schemeClr val="lt1"/>
                </a:solidFill>
              </a:defRPr>
            </a:lvl4pPr>
            <a:lvl5pPr lvl="4" rtl="0" algn="ctr">
              <a:spcBef>
                <a:spcPts val="0"/>
              </a:spcBef>
              <a:spcAft>
                <a:spcPts val="0"/>
              </a:spcAft>
              <a:buClr>
                <a:schemeClr val="lt1"/>
              </a:buClr>
              <a:buSzPts val="7200"/>
              <a:buNone/>
              <a:defRPr sz="7200">
                <a:solidFill>
                  <a:schemeClr val="lt1"/>
                </a:solidFill>
              </a:defRPr>
            </a:lvl5pPr>
            <a:lvl6pPr lvl="5" rtl="0" algn="ctr">
              <a:spcBef>
                <a:spcPts val="0"/>
              </a:spcBef>
              <a:spcAft>
                <a:spcPts val="0"/>
              </a:spcAft>
              <a:buClr>
                <a:schemeClr val="lt1"/>
              </a:buClr>
              <a:buSzPts val="7200"/>
              <a:buNone/>
              <a:defRPr sz="7200">
                <a:solidFill>
                  <a:schemeClr val="lt1"/>
                </a:solidFill>
              </a:defRPr>
            </a:lvl6pPr>
            <a:lvl7pPr lvl="6" rtl="0" algn="ctr">
              <a:spcBef>
                <a:spcPts val="0"/>
              </a:spcBef>
              <a:spcAft>
                <a:spcPts val="0"/>
              </a:spcAft>
              <a:buClr>
                <a:schemeClr val="lt1"/>
              </a:buClr>
              <a:buSzPts val="7200"/>
              <a:buNone/>
              <a:defRPr sz="7200">
                <a:solidFill>
                  <a:schemeClr val="lt1"/>
                </a:solidFill>
              </a:defRPr>
            </a:lvl7pPr>
            <a:lvl8pPr lvl="7" rtl="0" algn="ctr">
              <a:spcBef>
                <a:spcPts val="0"/>
              </a:spcBef>
              <a:spcAft>
                <a:spcPts val="0"/>
              </a:spcAft>
              <a:buClr>
                <a:schemeClr val="lt1"/>
              </a:buClr>
              <a:buSzPts val="7200"/>
              <a:buNone/>
              <a:defRPr sz="7200">
                <a:solidFill>
                  <a:schemeClr val="lt1"/>
                </a:solidFill>
              </a:defRPr>
            </a:lvl8pPr>
            <a:lvl9pPr lvl="8" rtl="0" algn="ctr">
              <a:spcBef>
                <a:spcPts val="0"/>
              </a:spcBef>
              <a:spcAft>
                <a:spcPts val="0"/>
              </a:spcAft>
              <a:buClr>
                <a:schemeClr val="lt1"/>
              </a:buClr>
              <a:buSzPts val="7200"/>
              <a:buNone/>
              <a:defRPr sz="7200">
                <a:solidFill>
                  <a:schemeClr val="lt1"/>
                </a:solidFill>
              </a:defRPr>
            </a:lvl9pPr>
          </a:lstStyle>
          <a:p>
            <a:r>
              <a:t>xx%</a:t>
            </a:r>
          </a:p>
        </p:txBody>
      </p:sp>
      <p:sp>
        <p:nvSpPr>
          <p:cNvPr id="14" name="Google Shape;14;p3"/>
          <p:cNvSpPr txBox="1"/>
          <p:nvPr>
            <p:ph idx="1" type="subTitle"/>
          </p:nvPr>
        </p:nvSpPr>
        <p:spPr>
          <a:xfrm>
            <a:off x="3762670" y="3720650"/>
            <a:ext cx="3068700" cy="46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2400"/>
              <a:buNone/>
              <a:defRPr sz="2400">
                <a:solidFill>
                  <a:schemeClr val="accen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17" name="Google Shape;17;p4"/>
          <p:cNvSpPr txBox="1"/>
          <p:nvPr>
            <p:ph idx="1" type="body"/>
          </p:nvPr>
        </p:nvSpPr>
        <p:spPr>
          <a:xfrm>
            <a:off x="938500" y="1659275"/>
            <a:ext cx="4946400" cy="276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Char char="●"/>
              <a:defRPr sz="1400">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0" name="Google Shape;20;p5"/>
          <p:cNvSpPr txBox="1"/>
          <p:nvPr>
            <p:ph idx="1" type="body"/>
          </p:nvPr>
        </p:nvSpPr>
        <p:spPr>
          <a:xfrm>
            <a:off x="938500"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21" name="Google Shape;21;p5"/>
          <p:cNvSpPr txBox="1"/>
          <p:nvPr>
            <p:ph idx="2" type="body"/>
          </p:nvPr>
        </p:nvSpPr>
        <p:spPr>
          <a:xfrm>
            <a:off x="5037525"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6"/>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7"/>
          <p:cNvSpPr txBox="1"/>
          <p:nvPr>
            <p:ph type="title"/>
          </p:nvPr>
        </p:nvSpPr>
        <p:spPr>
          <a:xfrm>
            <a:off x="5337175" y="1297125"/>
            <a:ext cx="2837400" cy="12525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6" name="Google Shape;26;p7"/>
          <p:cNvSpPr txBox="1"/>
          <p:nvPr>
            <p:ph idx="1" type="body"/>
          </p:nvPr>
        </p:nvSpPr>
        <p:spPr>
          <a:xfrm>
            <a:off x="5337175" y="2593875"/>
            <a:ext cx="2837400" cy="1252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lt1"/>
              </a:buClr>
              <a:buSzPts val="1600"/>
              <a:buChar char="●"/>
              <a:defRPr sz="1600">
                <a:solidFill>
                  <a:schemeClr val="lt1"/>
                </a:solidFill>
              </a:defRPr>
            </a:lvl1pPr>
            <a:lvl2pPr indent="-330200" lvl="1" marL="914400" rtl="0">
              <a:spcBef>
                <a:spcPts val="1600"/>
              </a:spcBef>
              <a:spcAft>
                <a:spcPts val="0"/>
              </a:spcAft>
              <a:buClr>
                <a:schemeClr val="lt1"/>
              </a:buClr>
              <a:buSzPts val="1600"/>
              <a:buChar char="○"/>
              <a:defRPr sz="1600">
                <a:solidFill>
                  <a:schemeClr val="lt1"/>
                </a:solidFill>
              </a:defRPr>
            </a:lvl2pPr>
            <a:lvl3pPr indent="-330200" lvl="2" marL="1371600" rtl="0">
              <a:spcBef>
                <a:spcPts val="1600"/>
              </a:spcBef>
              <a:spcAft>
                <a:spcPts val="0"/>
              </a:spcAft>
              <a:buClr>
                <a:schemeClr val="lt1"/>
              </a:buClr>
              <a:buSzPts val="1600"/>
              <a:buChar char="■"/>
              <a:defRPr sz="1600">
                <a:solidFill>
                  <a:schemeClr val="lt1"/>
                </a:solidFill>
              </a:defRPr>
            </a:lvl3pPr>
            <a:lvl4pPr indent="-330200" lvl="3" marL="1828800" rtl="0">
              <a:spcBef>
                <a:spcPts val="1600"/>
              </a:spcBef>
              <a:spcAft>
                <a:spcPts val="0"/>
              </a:spcAft>
              <a:buClr>
                <a:schemeClr val="lt1"/>
              </a:buClr>
              <a:buSzPts val="1600"/>
              <a:buChar char="●"/>
              <a:defRPr sz="1600">
                <a:solidFill>
                  <a:schemeClr val="lt1"/>
                </a:solidFill>
              </a:defRPr>
            </a:lvl4pPr>
            <a:lvl5pPr indent="-330200" lvl="4" marL="2286000" rtl="0">
              <a:spcBef>
                <a:spcPts val="1600"/>
              </a:spcBef>
              <a:spcAft>
                <a:spcPts val="0"/>
              </a:spcAft>
              <a:buClr>
                <a:schemeClr val="lt1"/>
              </a:buClr>
              <a:buSzPts val="1600"/>
              <a:buChar char="○"/>
              <a:defRPr sz="1600">
                <a:solidFill>
                  <a:schemeClr val="lt1"/>
                </a:solidFill>
              </a:defRPr>
            </a:lvl5pPr>
            <a:lvl6pPr indent="-330200" lvl="5" marL="2743200" rtl="0">
              <a:spcBef>
                <a:spcPts val="1600"/>
              </a:spcBef>
              <a:spcAft>
                <a:spcPts val="0"/>
              </a:spcAft>
              <a:buClr>
                <a:schemeClr val="lt1"/>
              </a:buClr>
              <a:buSzPts val="1600"/>
              <a:buChar char="■"/>
              <a:defRPr sz="1600">
                <a:solidFill>
                  <a:schemeClr val="lt1"/>
                </a:solidFill>
              </a:defRPr>
            </a:lvl6pPr>
            <a:lvl7pPr indent="-330200" lvl="6" marL="3200400" rtl="0">
              <a:spcBef>
                <a:spcPts val="1600"/>
              </a:spcBef>
              <a:spcAft>
                <a:spcPts val="0"/>
              </a:spcAft>
              <a:buClr>
                <a:schemeClr val="lt1"/>
              </a:buClr>
              <a:buSzPts val="1600"/>
              <a:buChar char="●"/>
              <a:defRPr sz="1600">
                <a:solidFill>
                  <a:schemeClr val="lt1"/>
                </a:solidFill>
              </a:defRPr>
            </a:lvl7pPr>
            <a:lvl8pPr indent="-330200" lvl="7" marL="3657600" rtl="0">
              <a:spcBef>
                <a:spcPts val="1600"/>
              </a:spcBef>
              <a:spcAft>
                <a:spcPts val="0"/>
              </a:spcAft>
              <a:buClr>
                <a:schemeClr val="lt1"/>
              </a:buClr>
              <a:buSzPts val="1600"/>
              <a:buChar char="○"/>
              <a:defRPr sz="1600">
                <a:solidFill>
                  <a:schemeClr val="lt1"/>
                </a:solidFill>
              </a:defRPr>
            </a:lvl8pPr>
            <a:lvl9pPr indent="-330200" lvl="8" marL="4114800" rtl="0">
              <a:spcBef>
                <a:spcPts val="1600"/>
              </a:spcBef>
              <a:spcAft>
                <a:spcPts val="1600"/>
              </a:spcAft>
              <a:buClr>
                <a:schemeClr val="lt1"/>
              </a:buClr>
              <a:buSzPts val="1600"/>
              <a:buChar char="■"/>
              <a:defRPr sz="1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8"/>
          <p:cNvSpPr txBox="1"/>
          <p:nvPr>
            <p:ph type="title"/>
          </p:nvPr>
        </p:nvSpPr>
        <p:spPr>
          <a:xfrm>
            <a:off x="929477" y="436183"/>
            <a:ext cx="2746500" cy="4090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3000"/>
              <a:buNone/>
              <a:defRPr sz="3000">
                <a:solidFill>
                  <a:schemeClr val="accent1"/>
                </a:solidFill>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p:txBody>
      </p:sp>
      <p:pic>
        <p:nvPicPr>
          <p:cNvPr id="29" name="Google Shape;29;p8"/>
          <p:cNvPicPr preferRelativeResize="0"/>
          <p:nvPr/>
        </p:nvPicPr>
        <p:blipFill>
          <a:blip r:embed="rId3">
            <a:alphaModFix/>
          </a:blip>
          <a:stretch>
            <a:fillRect/>
          </a:stretch>
        </p:blipFill>
        <p:spPr>
          <a:xfrm rot="5400000">
            <a:off x="3278924" y="414050"/>
            <a:ext cx="7626551" cy="2883799"/>
          </a:xfrm>
          <a:prstGeom prst="rect">
            <a:avLst/>
          </a:prstGeom>
          <a:noFill/>
          <a:ln>
            <a:noFill/>
          </a:ln>
        </p:spPr>
      </p:pic>
      <p:pic>
        <p:nvPicPr>
          <p:cNvPr id="30" name="Google Shape;30;p8"/>
          <p:cNvPicPr preferRelativeResize="0"/>
          <p:nvPr/>
        </p:nvPicPr>
        <p:blipFill>
          <a:blip r:embed="rId3">
            <a:alphaModFix/>
          </a:blip>
          <a:stretch>
            <a:fillRect/>
          </a:stretch>
        </p:blipFill>
        <p:spPr>
          <a:xfrm flipH="1" rot="5400000">
            <a:off x="4822414" y="-351911"/>
            <a:ext cx="9309797" cy="35202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9"/>
          <p:cNvSpPr txBox="1"/>
          <p:nvPr>
            <p:ph idx="1" type="subTitle"/>
          </p:nvPr>
        </p:nvSpPr>
        <p:spPr>
          <a:xfrm>
            <a:off x="938500" y="1769575"/>
            <a:ext cx="28716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
        <p:nvSpPr>
          <p:cNvPr id="33" name="Google Shape;33;p9"/>
          <p:cNvSpPr txBox="1"/>
          <p:nvPr>
            <p:ph idx="2" type="body"/>
          </p:nvPr>
        </p:nvSpPr>
        <p:spPr>
          <a:xfrm>
            <a:off x="4703375" y="909600"/>
            <a:ext cx="3468900" cy="3324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Char char="●"/>
              <a:defRPr sz="1400">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34" name="Google Shape;34;p9"/>
          <p:cNvSpPr txBox="1"/>
          <p:nvPr>
            <p:ph type="title"/>
          </p:nvPr>
        </p:nvSpPr>
        <p:spPr>
          <a:xfrm>
            <a:off x="938500" y="445025"/>
            <a:ext cx="32238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10"/>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11"/>
          <p:cNvSpPr txBox="1"/>
          <p:nvPr>
            <p:ph hasCustomPrompt="1" type="title"/>
          </p:nvPr>
        </p:nvSpPr>
        <p:spPr>
          <a:xfrm>
            <a:off x="1920750" y="1634425"/>
            <a:ext cx="5302500" cy="11166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7200"/>
              <a:buNone/>
              <a:defRPr sz="7200">
                <a:solidFill>
                  <a:schemeClr val="lt1"/>
                </a:solidFill>
              </a:defRPr>
            </a:lvl1pPr>
            <a:lvl2pPr lvl="1" algn="ctr">
              <a:spcBef>
                <a:spcPts val="0"/>
              </a:spcBef>
              <a:spcAft>
                <a:spcPts val="0"/>
              </a:spcAft>
              <a:buClr>
                <a:schemeClr val="lt1"/>
              </a:buClr>
              <a:buSzPts val="7200"/>
              <a:buNone/>
              <a:defRPr sz="7200">
                <a:solidFill>
                  <a:schemeClr val="lt1"/>
                </a:solidFill>
              </a:defRPr>
            </a:lvl2pPr>
            <a:lvl3pPr lvl="2" algn="ctr">
              <a:spcBef>
                <a:spcPts val="0"/>
              </a:spcBef>
              <a:spcAft>
                <a:spcPts val="0"/>
              </a:spcAft>
              <a:buClr>
                <a:schemeClr val="lt1"/>
              </a:buClr>
              <a:buSzPts val="7200"/>
              <a:buNone/>
              <a:defRPr sz="7200">
                <a:solidFill>
                  <a:schemeClr val="lt1"/>
                </a:solidFill>
              </a:defRPr>
            </a:lvl3pPr>
            <a:lvl4pPr lvl="3" algn="ctr">
              <a:spcBef>
                <a:spcPts val="0"/>
              </a:spcBef>
              <a:spcAft>
                <a:spcPts val="0"/>
              </a:spcAft>
              <a:buClr>
                <a:schemeClr val="lt1"/>
              </a:buClr>
              <a:buSzPts val="7200"/>
              <a:buNone/>
              <a:defRPr sz="7200">
                <a:solidFill>
                  <a:schemeClr val="lt1"/>
                </a:solidFill>
              </a:defRPr>
            </a:lvl4pPr>
            <a:lvl5pPr lvl="4" algn="ctr">
              <a:spcBef>
                <a:spcPts val="0"/>
              </a:spcBef>
              <a:spcAft>
                <a:spcPts val="0"/>
              </a:spcAft>
              <a:buClr>
                <a:schemeClr val="lt1"/>
              </a:buClr>
              <a:buSzPts val="7200"/>
              <a:buNone/>
              <a:defRPr sz="7200">
                <a:solidFill>
                  <a:schemeClr val="lt1"/>
                </a:solidFill>
              </a:defRPr>
            </a:lvl5pPr>
            <a:lvl6pPr lvl="5" algn="ctr">
              <a:spcBef>
                <a:spcPts val="0"/>
              </a:spcBef>
              <a:spcAft>
                <a:spcPts val="0"/>
              </a:spcAft>
              <a:buClr>
                <a:schemeClr val="lt1"/>
              </a:buClr>
              <a:buSzPts val="7200"/>
              <a:buNone/>
              <a:defRPr sz="7200">
                <a:solidFill>
                  <a:schemeClr val="lt1"/>
                </a:solidFill>
              </a:defRPr>
            </a:lvl6pPr>
            <a:lvl7pPr lvl="6" algn="ctr">
              <a:spcBef>
                <a:spcPts val="0"/>
              </a:spcBef>
              <a:spcAft>
                <a:spcPts val="0"/>
              </a:spcAft>
              <a:buClr>
                <a:schemeClr val="lt1"/>
              </a:buClr>
              <a:buSzPts val="7200"/>
              <a:buNone/>
              <a:defRPr sz="7200">
                <a:solidFill>
                  <a:schemeClr val="lt1"/>
                </a:solidFill>
              </a:defRPr>
            </a:lvl7pPr>
            <a:lvl8pPr lvl="7" algn="ctr">
              <a:spcBef>
                <a:spcPts val="0"/>
              </a:spcBef>
              <a:spcAft>
                <a:spcPts val="0"/>
              </a:spcAft>
              <a:buClr>
                <a:schemeClr val="lt1"/>
              </a:buClr>
              <a:buSzPts val="7200"/>
              <a:buNone/>
              <a:defRPr sz="7200">
                <a:solidFill>
                  <a:schemeClr val="lt1"/>
                </a:solidFill>
              </a:defRPr>
            </a:lvl8pPr>
            <a:lvl9pPr lvl="8" algn="ctr">
              <a:spcBef>
                <a:spcPts val="0"/>
              </a:spcBef>
              <a:spcAft>
                <a:spcPts val="0"/>
              </a:spcAft>
              <a:buClr>
                <a:schemeClr val="lt1"/>
              </a:buClr>
              <a:buSzPts val="7200"/>
              <a:buNone/>
              <a:defRPr sz="7200">
                <a:solidFill>
                  <a:schemeClr val="lt1"/>
                </a:solidFill>
              </a:defRPr>
            </a:lvl9pPr>
          </a:lstStyle>
          <a:p>
            <a:r>
              <a:t>xx%</a:t>
            </a:r>
          </a:p>
        </p:txBody>
      </p:sp>
      <p:sp>
        <p:nvSpPr>
          <p:cNvPr id="39" name="Google Shape;39;p11"/>
          <p:cNvSpPr txBox="1"/>
          <p:nvPr>
            <p:ph idx="1" type="body"/>
          </p:nvPr>
        </p:nvSpPr>
        <p:spPr>
          <a:xfrm>
            <a:off x="2786550" y="3094475"/>
            <a:ext cx="3570900" cy="5670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defRPr>
            </a:lvl1pPr>
            <a:lvl2pPr indent="-342900" lvl="1" marL="914400" algn="ctr">
              <a:spcBef>
                <a:spcPts val="1600"/>
              </a:spcBef>
              <a:spcAft>
                <a:spcPts val="0"/>
              </a:spcAft>
              <a:buClr>
                <a:schemeClr val="accent1"/>
              </a:buClr>
              <a:buSzPts val="1800"/>
              <a:buChar char="○"/>
              <a:defRPr sz="1800">
                <a:solidFill>
                  <a:schemeClr val="accent1"/>
                </a:solidFill>
              </a:defRPr>
            </a:lvl2pPr>
            <a:lvl3pPr indent="-342900" lvl="2" marL="1371600" algn="ctr">
              <a:spcBef>
                <a:spcPts val="1600"/>
              </a:spcBef>
              <a:spcAft>
                <a:spcPts val="0"/>
              </a:spcAft>
              <a:buClr>
                <a:schemeClr val="accent1"/>
              </a:buClr>
              <a:buSzPts val="1800"/>
              <a:buChar char="■"/>
              <a:defRPr sz="1800">
                <a:solidFill>
                  <a:schemeClr val="accent1"/>
                </a:solidFill>
              </a:defRPr>
            </a:lvl3pPr>
            <a:lvl4pPr indent="-342900" lvl="3" marL="1828800" algn="ctr">
              <a:spcBef>
                <a:spcPts val="1600"/>
              </a:spcBef>
              <a:spcAft>
                <a:spcPts val="0"/>
              </a:spcAft>
              <a:buClr>
                <a:schemeClr val="accent1"/>
              </a:buClr>
              <a:buSzPts val="1800"/>
              <a:buChar char="●"/>
              <a:defRPr sz="1800">
                <a:solidFill>
                  <a:schemeClr val="accent1"/>
                </a:solidFill>
              </a:defRPr>
            </a:lvl4pPr>
            <a:lvl5pPr indent="-342900" lvl="4" marL="2286000" algn="ctr">
              <a:spcBef>
                <a:spcPts val="1600"/>
              </a:spcBef>
              <a:spcAft>
                <a:spcPts val="0"/>
              </a:spcAft>
              <a:buClr>
                <a:schemeClr val="accent1"/>
              </a:buClr>
              <a:buSzPts val="1800"/>
              <a:buChar char="○"/>
              <a:defRPr sz="1800">
                <a:solidFill>
                  <a:schemeClr val="accent1"/>
                </a:solidFill>
              </a:defRPr>
            </a:lvl5pPr>
            <a:lvl6pPr indent="-342900" lvl="5" marL="2743200" algn="ctr">
              <a:spcBef>
                <a:spcPts val="1600"/>
              </a:spcBef>
              <a:spcAft>
                <a:spcPts val="0"/>
              </a:spcAft>
              <a:buClr>
                <a:schemeClr val="accent1"/>
              </a:buClr>
              <a:buSzPts val="1800"/>
              <a:buChar char="■"/>
              <a:defRPr sz="1800">
                <a:solidFill>
                  <a:schemeClr val="accent1"/>
                </a:solidFill>
              </a:defRPr>
            </a:lvl6pPr>
            <a:lvl7pPr indent="-342900" lvl="6" marL="3200400" algn="ctr">
              <a:spcBef>
                <a:spcPts val="1600"/>
              </a:spcBef>
              <a:spcAft>
                <a:spcPts val="0"/>
              </a:spcAft>
              <a:buClr>
                <a:schemeClr val="accent1"/>
              </a:buClr>
              <a:buSzPts val="1800"/>
              <a:buChar char="●"/>
              <a:defRPr sz="1800">
                <a:solidFill>
                  <a:schemeClr val="accent1"/>
                </a:solidFill>
              </a:defRPr>
            </a:lvl7pPr>
            <a:lvl8pPr indent="-342900" lvl="7" marL="3657600" algn="ctr">
              <a:spcBef>
                <a:spcPts val="1600"/>
              </a:spcBef>
              <a:spcAft>
                <a:spcPts val="0"/>
              </a:spcAft>
              <a:buClr>
                <a:schemeClr val="accent1"/>
              </a:buClr>
              <a:buSzPts val="1800"/>
              <a:buChar char="○"/>
              <a:defRPr sz="1800">
                <a:solidFill>
                  <a:schemeClr val="accent1"/>
                </a:solidFill>
              </a:defRPr>
            </a:lvl8pPr>
            <a:lvl9pPr indent="-342900" lvl="8" marL="4114800" algn="ctr">
              <a:spcBef>
                <a:spcPts val="1600"/>
              </a:spcBef>
              <a:spcAft>
                <a:spcPts val="1600"/>
              </a:spcAft>
              <a:buClr>
                <a:schemeClr val="accent1"/>
              </a:buClr>
              <a:buSzPts val="1800"/>
              <a:buChar char="■"/>
              <a:defRPr sz="1800">
                <a:solidFill>
                  <a:schemeClr val="accent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40" name="Shape 4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 Points">
  <p:cSld name="CAPTION_ONLY_3">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13"/>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43" name="Google Shape;43;p13"/>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lvl1pPr indent="-301625" lvl="0" marL="457200" rtl="0">
              <a:spcBef>
                <a:spcPts val="0"/>
              </a:spcBef>
              <a:spcAft>
                <a:spcPts val="0"/>
              </a:spcAft>
              <a:buClr>
                <a:schemeClr val="lt1"/>
              </a:buClr>
              <a:buSzPts val="1150"/>
              <a:buChar char="●"/>
              <a:defRPr sz="1150">
                <a:solidFill>
                  <a:schemeClr val="lt1"/>
                </a:solidFill>
              </a:defRPr>
            </a:lvl1pPr>
            <a:lvl2pPr indent="-301625" lvl="1" marL="914400" rtl="0">
              <a:spcBef>
                <a:spcPts val="1600"/>
              </a:spcBef>
              <a:spcAft>
                <a:spcPts val="0"/>
              </a:spcAft>
              <a:buClr>
                <a:schemeClr val="lt1"/>
              </a:buClr>
              <a:buSzPts val="1150"/>
              <a:buChar char="○"/>
              <a:defRPr sz="1150">
                <a:solidFill>
                  <a:schemeClr val="lt1"/>
                </a:solidFill>
              </a:defRPr>
            </a:lvl2pPr>
            <a:lvl3pPr indent="-301625" lvl="2" marL="1371600" rtl="0">
              <a:spcBef>
                <a:spcPts val="1600"/>
              </a:spcBef>
              <a:spcAft>
                <a:spcPts val="0"/>
              </a:spcAft>
              <a:buClr>
                <a:schemeClr val="lt1"/>
              </a:buClr>
              <a:buSzPts val="1150"/>
              <a:buChar char="■"/>
              <a:defRPr sz="1150">
                <a:solidFill>
                  <a:schemeClr val="lt1"/>
                </a:solidFill>
              </a:defRPr>
            </a:lvl3pPr>
            <a:lvl4pPr indent="-301625" lvl="3" marL="1828800" rtl="0">
              <a:spcBef>
                <a:spcPts val="1600"/>
              </a:spcBef>
              <a:spcAft>
                <a:spcPts val="0"/>
              </a:spcAft>
              <a:buClr>
                <a:schemeClr val="lt1"/>
              </a:buClr>
              <a:buSzPts val="1150"/>
              <a:buChar char="●"/>
              <a:defRPr sz="1150">
                <a:solidFill>
                  <a:schemeClr val="lt1"/>
                </a:solidFill>
              </a:defRPr>
            </a:lvl4pPr>
            <a:lvl5pPr indent="-301625" lvl="4" marL="2286000" rtl="0">
              <a:spcBef>
                <a:spcPts val="1600"/>
              </a:spcBef>
              <a:spcAft>
                <a:spcPts val="0"/>
              </a:spcAft>
              <a:buClr>
                <a:schemeClr val="lt1"/>
              </a:buClr>
              <a:buSzPts val="1150"/>
              <a:buChar char="○"/>
              <a:defRPr sz="1150">
                <a:solidFill>
                  <a:schemeClr val="lt1"/>
                </a:solidFill>
              </a:defRPr>
            </a:lvl5pPr>
            <a:lvl6pPr indent="-301625" lvl="5" marL="2743200" rtl="0">
              <a:spcBef>
                <a:spcPts val="1600"/>
              </a:spcBef>
              <a:spcAft>
                <a:spcPts val="0"/>
              </a:spcAft>
              <a:buClr>
                <a:schemeClr val="lt1"/>
              </a:buClr>
              <a:buSzPts val="1150"/>
              <a:buChar char="■"/>
              <a:defRPr sz="1150">
                <a:solidFill>
                  <a:schemeClr val="lt1"/>
                </a:solidFill>
              </a:defRPr>
            </a:lvl6pPr>
            <a:lvl7pPr indent="-301625" lvl="6" marL="3200400" rtl="0">
              <a:spcBef>
                <a:spcPts val="1600"/>
              </a:spcBef>
              <a:spcAft>
                <a:spcPts val="0"/>
              </a:spcAft>
              <a:buClr>
                <a:schemeClr val="lt1"/>
              </a:buClr>
              <a:buSzPts val="1150"/>
              <a:buChar char="●"/>
              <a:defRPr sz="1150">
                <a:solidFill>
                  <a:schemeClr val="lt1"/>
                </a:solidFill>
              </a:defRPr>
            </a:lvl7pPr>
            <a:lvl8pPr indent="-301625" lvl="7" marL="3657600" rtl="0">
              <a:spcBef>
                <a:spcPts val="1600"/>
              </a:spcBef>
              <a:spcAft>
                <a:spcPts val="0"/>
              </a:spcAft>
              <a:buClr>
                <a:schemeClr val="lt1"/>
              </a:buClr>
              <a:buSzPts val="1150"/>
              <a:buChar char="○"/>
              <a:defRPr sz="1150">
                <a:solidFill>
                  <a:schemeClr val="lt1"/>
                </a:solidFill>
              </a:defRPr>
            </a:lvl8pPr>
            <a:lvl9pPr indent="-301625" lvl="8" marL="4114800" rtl="0">
              <a:spcBef>
                <a:spcPts val="1600"/>
              </a:spcBef>
              <a:spcAft>
                <a:spcPts val="1600"/>
              </a:spcAft>
              <a:buClr>
                <a:schemeClr val="lt1"/>
              </a:buClr>
              <a:buSzPts val="1150"/>
              <a:buChar char="■"/>
              <a:defRPr sz="115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SECTION_TITLE_AND_DESCRIPTION_1_1_3">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14"/>
          <p:cNvSpPr txBox="1"/>
          <p:nvPr>
            <p:ph type="title"/>
          </p:nvPr>
        </p:nvSpPr>
        <p:spPr>
          <a:xfrm>
            <a:off x="3538497"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46" name="Google Shape;46;p14"/>
          <p:cNvSpPr txBox="1"/>
          <p:nvPr>
            <p:ph idx="1" type="subTitle"/>
          </p:nvPr>
        </p:nvSpPr>
        <p:spPr>
          <a:xfrm>
            <a:off x="3538497"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47" name="Google Shape;47;p14"/>
          <p:cNvSpPr txBox="1"/>
          <p:nvPr>
            <p:ph idx="2" type="title"/>
          </p:nvPr>
        </p:nvSpPr>
        <p:spPr>
          <a:xfrm>
            <a:off x="6028553"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48" name="Google Shape;48;p14"/>
          <p:cNvSpPr txBox="1"/>
          <p:nvPr>
            <p:ph idx="3" type="subTitle"/>
          </p:nvPr>
        </p:nvSpPr>
        <p:spPr>
          <a:xfrm>
            <a:off x="6028553"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49" name="Google Shape;49;p14"/>
          <p:cNvSpPr txBox="1"/>
          <p:nvPr>
            <p:ph idx="4" type="title"/>
          </p:nvPr>
        </p:nvSpPr>
        <p:spPr>
          <a:xfrm>
            <a:off x="1048447"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50" name="Google Shape;50;p14"/>
          <p:cNvSpPr txBox="1"/>
          <p:nvPr>
            <p:ph idx="5" type="subTitle"/>
          </p:nvPr>
        </p:nvSpPr>
        <p:spPr>
          <a:xfrm>
            <a:off x="1048447"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51" name="Google Shape;51;p14"/>
          <p:cNvSpPr txBox="1"/>
          <p:nvPr>
            <p:ph hasCustomPrompt="1" idx="6" type="title"/>
          </p:nvPr>
        </p:nvSpPr>
        <p:spPr>
          <a:xfrm>
            <a:off x="104845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
        <p:nvSpPr>
          <p:cNvPr id="52" name="Google Shape;52;p14"/>
          <p:cNvSpPr txBox="1"/>
          <p:nvPr>
            <p:ph hasCustomPrompt="1" idx="7" type="title"/>
          </p:nvPr>
        </p:nvSpPr>
        <p:spPr>
          <a:xfrm>
            <a:off x="353850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
        <p:nvSpPr>
          <p:cNvPr id="53" name="Google Shape;53;p14"/>
          <p:cNvSpPr txBox="1"/>
          <p:nvPr>
            <p:ph hasCustomPrompt="1" idx="8" type="title"/>
          </p:nvPr>
        </p:nvSpPr>
        <p:spPr>
          <a:xfrm>
            <a:off x="602855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TITLE_1">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type="ctrTitle"/>
          </p:nvPr>
        </p:nvSpPr>
        <p:spPr>
          <a:xfrm>
            <a:off x="4285500" y="2832875"/>
            <a:ext cx="3657300" cy="644700"/>
          </a:xfrm>
          <a:prstGeom prst="rect">
            <a:avLst/>
          </a:prstGeom>
          <a:effectLst>
            <a:outerShdw blurRad="57150" rotWithShape="0" algn="bl" dir="5400000" dist="19050">
              <a:srgbClr val="76A5AF">
                <a:alpha val="88000"/>
              </a:srgbClr>
            </a:outerShdw>
          </a:effectLst>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b="1" sz="6000">
                <a:solidFill>
                  <a:schemeClr val="lt1"/>
                </a:solidFill>
              </a:defRPr>
            </a:lvl1pPr>
            <a:lvl2pPr lvl="1" rtl="0" algn="ctr">
              <a:spcBef>
                <a:spcPts val="0"/>
              </a:spcBef>
              <a:spcAft>
                <a:spcPts val="0"/>
              </a:spcAft>
              <a:buClr>
                <a:schemeClr val="lt1"/>
              </a:buClr>
              <a:buSzPts val="3600"/>
              <a:buNone/>
              <a:defRPr b="1" sz="3600">
                <a:solidFill>
                  <a:schemeClr val="lt1"/>
                </a:solidFill>
              </a:defRPr>
            </a:lvl2pPr>
            <a:lvl3pPr lvl="2" rtl="0" algn="ctr">
              <a:spcBef>
                <a:spcPts val="0"/>
              </a:spcBef>
              <a:spcAft>
                <a:spcPts val="0"/>
              </a:spcAft>
              <a:buClr>
                <a:schemeClr val="lt1"/>
              </a:buClr>
              <a:buSzPts val="3600"/>
              <a:buNone/>
              <a:defRPr b="1" sz="3600">
                <a:solidFill>
                  <a:schemeClr val="lt1"/>
                </a:solidFill>
              </a:defRPr>
            </a:lvl3pPr>
            <a:lvl4pPr lvl="3" rtl="0" algn="ctr">
              <a:spcBef>
                <a:spcPts val="0"/>
              </a:spcBef>
              <a:spcAft>
                <a:spcPts val="0"/>
              </a:spcAft>
              <a:buClr>
                <a:schemeClr val="lt1"/>
              </a:buClr>
              <a:buSzPts val="3600"/>
              <a:buNone/>
              <a:defRPr b="1" sz="3600">
                <a:solidFill>
                  <a:schemeClr val="lt1"/>
                </a:solidFill>
              </a:defRPr>
            </a:lvl4pPr>
            <a:lvl5pPr lvl="4" rtl="0" algn="ctr">
              <a:spcBef>
                <a:spcPts val="0"/>
              </a:spcBef>
              <a:spcAft>
                <a:spcPts val="0"/>
              </a:spcAft>
              <a:buClr>
                <a:schemeClr val="lt1"/>
              </a:buClr>
              <a:buSzPts val="3600"/>
              <a:buNone/>
              <a:defRPr b="1" sz="3600">
                <a:solidFill>
                  <a:schemeClr val="lt1"/>
                </a:solidFill>
              </a:defRPr>
            </a:lvl5pPr>
            <a:lvl6pPr lvl="5" rtl="0" algn="ctr">
              <a:spcBef>
                <a:spcPts val="0"/>
              </a:spcBef>
              <a:spcAft>
                <a:spcPts val="0"/>
              </a:spcAft>
              <a:buClr>
                <a:schemeClr val="lt1"/>
              </a:buClr>
              <a:buSzPts val="3600"/>
              <a:buNone/>
              <a:defRPr b="1" sz="3600">
                <a:solidFill>
                  <a:schemeClr val="lt1"/>
                </a:solidFill>
              </a:defRPr>
            </a:lvl6pPr>
            <a:lvl7pPr lvl="6" rtl="0" algn="ctr">
              <a:spcBef>
                <a:spcPts val="0"/>
              </a:spcBef>
              <a:spcAft>
                <a:spcPts val="0"/>
              </a:spcAft>
              <a:buClr>
                <a:schemeClr val="lt1"/>
              </a:buClr>
              <a:buSzPts val="3600"/>
              <a:buNone/>
              <a:defRPr b="1" sz="3600">
                <a:solidFill>
                  <a:schemeClr val="lt1"/>
                </a:solidFill>
              </a:defRPr>
            </a:lvl7pPr>
            <a:lvl8pPr lvl="7" rtl="0" algn="ctr">
              <a:spcBef>
                <a:spcPts val="0"/>
              </a:spcBef>
              <a:spcAft>
                <a:spcPts val="0"/>
              </a:spcAft>
              <a:buClr>
                <a:schemeClr val="lt1"/>
              </a:buClr>
              <a:buSzPts val="3600"/>
              <a:buNone/>
              <a:defRPr b="1" sz="3600">
                <a:solidFill>
                  <a:schemeClr val="lt1"/>
                </a:solidFill>
              </a:defRPr>
            </a:lvl8pPr>
            <a:lvl9pPr lvl="8" rtl="0" algn="ctr">
              <a:spcBef>
                <a:spcPts val="0"/>
              </a:spcBef>
              <a:spcAft>
                <a:spcPts val="0"/>
              </a:spcAft>
              <a:buClr>
                <a:schemeClr val="lt1"/>
              </a:buClr>
              <a:buSzPts val="3600"/>
              <a:buNone/>
              <a:defRPr b="1" sz="3600">
                <a:solidFill>
                  <a:schemeClr val="lt1"/>
                </a:solidFill>
              </a:defRPr>
            </a:lvl9pPr>
          </a:lstStyle>
          <a:p/>
        </p:txBody>
      </p:sp>
      <p:sp>
        <p:nvSpPr>
          <p:cNvPr id="56" name="Google Shape;56;p15"/>
          <p:cNvSpPr txBox="1"/>
          <p:nvPr>
            <p:ph idx="1" type="subTitle"/>
          </p:nvPr>
        </p:nvSpPr>
        <p:spPr>
          <a:xfrm>
            <a:off x="4144050" y="3549850"/>
            <a:ext cx="394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16"/>
          <p:cNvSpPr txBox="1"/>
          <p:nvPr>
            <p:ph type="ctrTitle"/>
          </p:nvPr>
        </p:nvSpPr>
        <p:spPr>
          <a:xfrm>
            <a:off x="1850525" y="1157925"/>
            <a:ext cx="5442900" cy="260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b="1" sz="3000">
                <a:solidFill>
                  <a:schemeClr val="lt1"/>
                </a:solidFill>
              </a:defRPr>
            </a:lvl1pPr>
            <a:lvl2pPr lvl="1" rtl="0" algn="ctr">
              <a:spcBef>
                <a:spcPts val="0"/>
              </a:spcBef>
              <a:spcAft>
                <a:spcPts val="0"/>
              </a:spcAft>
              <a:buClr>
                <a:schemeClr val="lt1"/>
              </a:buClr>
              <a:buSzPts val="3000"/>
              <a:buNone/>
              <a:defRPr b="1" sz="3000">
                <a:solidFill>
                  <a:schemeClr val="lt1"/>
                </a:solidFill>
              </a:defRPr>
            </a:lvl2pPr>
            <a:lvl3pPr lvl="2" rtl="0" algn="ctr">
              <a:spcBef>
                <a:spcPts val="0"/>
              </a:spcBef>
              <a:spcAft>
                <a:spcPts val="0"/>
              </a:spcAft>
              <a:buClr>
                <a:schemeClr val="lt1"/>
              </a:buClr>
              <a:buSzPts val="3000"/>
              <a:buNone/>
              <a:defRPr b="1" sz="3000">
                <a:solidFill>
                  <a:schemeClr val="lt1"/>
                </a:solidFill>
              </a:defRPr>
            </a:lvl3pPr>
            <a:lvl4pPr lvl="3" rtl="0" algn="ctr">
              <a:spcBef>
                <a:spcPts val="0"/>
              </a:spcBef>
              <a:spcAft>
                <a:spcPts val="0"/>
              </a:spcAft>
              <a:buClr>
                <a:schemeClr val="lt1"/>
              </a:buClr>
              <a:buSzPts val="3000"/>
              <a:buNone/>
              <a:defRPr b="1" sz="3000">
                <a:solidFill>
                  <a:schemeClr val="lt1"/>
                </a:solidFill>
              </a:defRPr>
            </a:lvl4pPr>
            <a:lvl5pPr lvl="4" rtl="0" algn="ctr">
              <a:spcBef>
                <a:spcPts val="0"/>
              </a:spcBef>
              <a:spcAft>
                <a:spcPts val="0"/>
              </a:spcAft>
              <a:buClr>
                <a:schemeClr val="lt1"/>
              </a:buClr>
              <a:buSzPts val="3000"/>
              <a:buNone/>
              <a:defRPr b="1" sz="3000">
                <a:solidFill>
                  <a:schemeClr val="lt1"/>
                </a:solidFill>
              </a:defRPr>
            </a:lvl5pPr>
            <a:lvl6pPr lvl="5" rtl="0" algn="ctr">
              <a:spcBef>
                <a:spcPts val="0"/>
              </a:spcBef>
              <a:spcAft>
                <a:spcPts val="0"/>
              </a:spcAft>
              <a:buClr>
                <a:schemeClr val="lt1"/>
              </a:buClr>
              <a:buSzPts val="3000"/>
              <a:buNone/>
              <a:defRPr b="1" sz="3000">
                <a:solidFill>
                  <a:schemeClr val="lt1"/>
                </a:solidFill>
              </a:defRPr>
            </a:lvl6pPr>
            <a:lvl7pPr lvl="6" rtl="0" algn="ctr">
              <a:spcBef>
                <a:spcPts val="0"/>
              </a:spcBef>
              <a:spcAft>
                <a:spcPts val="0"/>
              </a:spcAft>
              <a:buClr>
                <a:schemeClr val="lt1"/>
              </a:buClr>
              <a:buSzPts val="3000"/>
              <a:buNone/>
              <a:defRPr b="1" sz="3000">
                <a:solidFill>
                  <a:schemeClr val="lt1"/>
                </a:solidFill>
              </a:defRPr>
            </a:lvl7pPr>
            <a:lvl8pPr lvl="7" rtl="0" algn="ctr">
              <a:spcBef>
                <a:spcPts val="0"/>
              </a:spcBef>
              <a:spcAft>
                <a:spcPts val="0"/>
              </a:spcAft>
              <a:buClr>
                <a:schemeClr val="lt1"/>
              </a:buClr>
              <a:buSzPts val="3000"/>
              <a:buNone/>
              <a:defRPr b="1" sz="3000">
                <a:solidFill>
                  <a:schemeClr val="lt1"/>
                </a:solidFill>
              </a:defRPr>
            </a:lvl8pPr>
            <a:lvl9pPr lvl="8" rtl="0" algn="ctr">
              <a:spcBef>
                <a:spcPts val="0"/>
              </a:spcBef>
              <a:spcAft>
                <a:spcPts val="0"/>
              </a:spcAft>
              <a:buClr>
                <a:schemeClr val="lt1"/>
              </a:buClr>
              <a:buSzPts val="3000"/>
              <a:buNone/>
              <a:defRPr b="1" sz="3000">
                <a:solidFill>
                  <a:schemeClr val="lt1"/>
                </a:solidFill>
              </a:defRPr>
            </a:lvl9pPr>
          </a:lstStyle>
          <a:p/>
        </p:txBody>
      </p:sp>
      <p:sp>
        <p:nvSpPr>
          <p:cNvPr id="59" name="Google Shape;59;p16"/>
          <p:cNvSpPr txBox="1"/>
          <p:nvPr>
            <p:ph idx="1" type="subTitle"/>
          </p:nvPr>
        </p:nvSpPr>
        <p:spPr>
          <a:xfrm>
            <a:off x="2481900" y="3945600"/>
            <a:ext cx="418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800"/>
              <a:buNone/>
              <a:defRPr sz="1800">
                <a:solidFill>
                  <a:schemeClr val="accent1"/>
                </a:solidFill>
              </a:defRPr>
            </a:lvl2pPr>
            <a:lvl3pPr lvl="2" rtl="0" algn="ctr">
              <a:lnSpc>
                <a:spcPct val="100000"/>
              </a:lnSpc>
              <a:spcBef>
                <a:spcPts val="0"/>
              </a:spcBef>
              <a:spcAft>
                <a:spcPts val="0"/>
              </a:spcAft>
              <a:buClr>
                <a:schemeClr val="accent1"/>
              </a:buClr>
              <a:buSzPts val="1800"/>
              <a:buNone/>
              <a:defRPr sz="1800">
                <a:solidFill>
                  <a:schemeClr val="accent1"/>
                </a:solidFill>
              </a:defRPr>
            </a:lvl3pPr>
            <a:lvl4pPr lvl="3" rtl="0" algn="ctr">
              <a:lnSpc>
                <a:spcPct val="100000"/>
              </a:lnSpc>
              <a:spcBef>
                <a:spcPts val="0"/>
              </a:spcBef>
              <a:spcAft>
                <a:spcPts val="0"/>
              </a:spcAft>
              <a:buClr>
                <a:schemeClr val="accent1"/>
              </a:buClr>
              <a:buSzPts val="1800"/>
              <a:buNone/>
              <a:defRPr sz="1800">
                <a:solidFill>
                  <a:schemeClr val="accent1"/>
                </a:solidFill>
              </a:defRPr>
            </a:lvl4pPr>
            <a:lvl5pPr lvl="4" rtl="0" algn="ctr">
              <a:lnSpc>
                <a:spcPct val="100000"/>
              </a:lnSpc>
              <a:spcBef>
                <a:spcPts val="0"/>
              </a:spcBef>
              <a:spcAft>
                <a:spcPts val="0"/>
              </a:spcAft>
              <a:buClr>
                <a:schemeClr val="accent1"/>
              </a:buClr>
              <a:buSzPts val="1800"/>
              <a:buNone/>
              <a:defRPr sz="1800">
                <a:solidFill>
                  <a:schemeClr val="accent1"/>
                </a:solidFill>
              </a:defRPr>
            </a:lvl5pPr>
            <a:lvl6pPr lvl="5" rtl="0" algn="ctr">
              <a:lnSpc>
                <a:spcPct val="100000"/>
              </a:lnSpc>
              <a:spcBef>
                <a:spcPts val="0"/>
              </a:spcBef>
              <a:spcAft>
                <a:spcPts val="0"/>
              </a:spcAft>
              <a:buClr>
                <a:schemeClr val="accent1"/>
              </a:buClr>
              <a:buSzPts val="1800"/>
              <a:buNone/>
              <a:defRPr sz="1800">
                <a:solidFill>
                  <a:schemeClr val="accent1"/>
                </a:solidFill>
              </a:defRPr>
            </a:lvl6pPr>
            <a:lvl7pPr lvl="6" rtl="0" algn="ctr">
              <a:lnSpc>
                <a:spcPct val="100000"/>
              </a:lnSpc>
              <a:spcBef>
                <a:spcPts val="0"/>
              </a:spcBef>
              <a:spcAft>
                <a:spcPts val="0"/>
              </a:spcAft>
              <a:buClr>
                <a:schemeClr val="accent1"/>
              </a:buClr>
              <a:buSzPts val="1800"/>
              <a:buNone/>
              <a:defRPr sz="1800">
                <a:solidFill>
                  <a:schemeClr val="accent1"/>
                </a:solidFill>
              </a:defRPr>
            </a:lvl7pPr>
            <a:lvl8pPr lvl="7" rtl="0" algn="ctr">
              <a:lnSpc>
                <a:spcPct val="100000"/>
              </a:lnSpc>
              <a:spcBef>
                <a:spcPts val="0"/>
              </a:spcBef>
              <a:spcAft>
                <a:spcPts val="0"/>
              </a:spcAft>
              <a:buClr>
                <a:schemeClr val="accent1"/>
              </a:buClr>
              <a:buSzPts val="1800"/>
              <a:buNone/>
              <a:defRPr sz="1800">
                <a:solidFill>
                  <a:schemeClr val="accent1"/>
                </a:solidFill>
              </a:defRPr>
            </a:lvl8pPr>
            <a:lvl9pPr lvl="8" rtl="0" algn="ctr">
              <a:lnSpc>
                <a:spcPct val="100000"/>
              </a:lnSpc>
              <a:spcBef>
                <a:spcPts val="0"/>
              </a:spcBef>
              <a:spcAft>
                <a:spcPts val="0"/>
              </a:spcAft>
              <a:buClr>
                <a:schemeClr val="accent1"/>
              </a:buClr>
              <a:buSzPts val="1800"/>
              <a:buNone/>
              <a:defRPr sz="1800">
                <a:solidFill>
                  <a:schemeClr val="accen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p:cSld name="SECTION_TITLE_AND_DESCRIPTION_1">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7"/>
          <p:cNvSpPr txBox="1"/>
          <p:nvPr>
            <p:ph type="title"/>
          </p:nvPr>
        </p:nvSpPr>
        <p:spPr>
          <a:xfrm>
            <a:off x="1937338" y="2463175"/>
            <a:ext cx="23901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62" name="Google Shape;62;p17"/>
          <p:cNvSpPr txBox="1"/>
          <p:nvPr>
            <p:ph idx="1" type="subTitle"/>
          </p:nvPr>
        </p:nvSpPr>
        <p:spPr>
          <a:xfrm>
            <a:off x="1937338" y="3148075"/>
            <a:ext cx="23901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7"/>
          <p:cNvSpPr txBox="1"/>
          <p:nvPr>
            <p:ph idx="2" type="title"/>
          </p:nvPr>
        </p:nvSpPr>
        <p:spPr>
          <a:xfrm>
            <a:off x="4816563" y="2463175"/>
            <a:ext cx="23901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64" name="Google Shape;64;p17"/>
          <p:cNvSpPr txBox="1"/>
          <p:nvPr>
            <p:ph idx="3" type="subTitle"/>
          </p:nvPr>
        </p:nvSpPr>
        <p:spPr>
          <a:xfrm>
            <a:off x="4816563" y="3148075"/>
            <a:ext cx="23901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65" name="Google Shape;65;p17"/>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
  <p:cSld name="SECTION_TITLE_AND_DESCRIPTION_1_1">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18"/>
          <p:cNvSpPr txBox="1"/>
          <p:nvPr>
            <p:ph type="title"/>
          </p:nvPr>
        </p:nvSpPr>
        <p:spPr>
          <a:xfrm>
            <a:off x="3538497"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68" name="Google Shape;68;p18"/>
          <p:cNvSpPr txBox="1"/>
          <p:nvPr>
            <p:ph idx="1" type="subTitle"/>
          </p:nvPr>
        </p:nvSpPr>
        <p:spPr>
          <a:xfrm>
            <a:off x="3538497"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69" name="Google Shape;69;p18"/>
          <p:cNvSpPr txBox="1"/>
          <p:nvPr>
            <p:ph idx="2" type="title"/>
          </p:nvPr>
        </p:nvSpPr>
        <p:spPr>
          <a:xfrm>
            <a:off x="6028553"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70" name="Google Shape;70;p18"/>
          <p:cNvSpPr txBox="1"/>
          <p:nvPr>
            <p:ph idx="3" type="subTitle"/>
          </p:nvPr>
        </p:nvSpPr>
        <p:spPr>
          <a:xfrm>
            <a:off x="6028553"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71" name="Google Shape;71;p18"/>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72" name="Google Shape;72;p18"/>
          <p:cNvSpPr txBox="1"/>
          <p:nvPr>
            <p:ph idx="5" type="title"/>
          </p:nvPr>
        </p:nvSpPr>
        <p:spPr>
          <a:xfrm>
            <a:off x="1048447"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73" name="Google Shape;73;p18"/>
          <p:cNvSpPr txBox="1"/>
          <p:nvPr>
            <p:ph idx="6" type="subTitle"/>
          </p:nvPr>
        </p:nvSpPr>
        <p:spPr>
          <a:xfrm>
            <a:off x="1048447"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TITLE_1_1_1">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19"/>
          <p:cNvSpPr txBox="1"/>
          <p:nvPr>
            <p:ph type="ctrTitle"/>
          </p:nvPr>
        </p:nvSpPr>
        <p:spPr>
          <a:xfrm>
            <a:off x="1273500" y="1369000"/>
            <a:ext cx="6597000" cy="210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4500"/>
              <a:buNone/>
              <a:defRPr b="1" sz="4500">
                <a:solidFill>
                  <a:schemeClr val="lt1"/>
                </a:solidFill>
              </a:defRPr>
            </a:lvl1pPr>
            <a:lvl2pPr lvl="1" rtl="0" algn="ctr">
              <a:spcBef>
                <a:spcPts val="0"/>
              </a:spcBef>
              <a:spcAft>
                <a:spcPts val="0"/>
              </a:spcAft>
              <a:buClr>
                <a:schemeClr val="lt1"/>
              </a:buClr>
              <a:buSzPts val="3600"/>
              <a:buNone/>
              <a:defRPr b="1" sz="3600">
                <a:solidFill>
                  <a:schemeClr val="lt1"/>
                </a:solidFill>
              </a:defRPr>
            </a:lvl2pPr>
            <a:lvl3pPr lvl="2" rtl="0" algn="ctr">
              <a:spcBef>
                <a:spcPts val="0"/>
              </a:spcBef>
              <a:spcAft>
                <a:spcPts val="0"/>
              </a:spcAft>
              <a:buClr>
                <a:schemeClr val="lt1"/>
              </a:buClr>
              <a:buSzPts val="3600"/>
              <a:buNone/>
              <a:defRPr b="1" sz="3600">
                <a:solidFill>
                  <a:schemeClr val="lt1"/>
                </a:solidFill>
              </a:defRPr>
            </a:lvl3pPr>
            <a:lvl4pPr lvl="3" rtl="0" algn="ctr">
              <a:spcBef>
                <a:spcPts val="0"/>
              </a:spcBef>
              <a:spcAft>
                <a:spcPts val="0"/>
              </a:spcAft>
              <a:buClr>
                <a:schemeClr val="lt1"/>
              </a:buClr>
              <a:buSzPts val="3600"/>
              <a:buNone/>
              <a:defRPr b="1" sz="3600">
                <a:solidFill>
                  <a:schemeClr val="lt1"/>
                </a:solidFill>
              </a:defRPr>
            </a:lvl4pPr>
            <a:lvl5pPr lvl="4" rtl="0" algn="ctr">
              <a:spcBef>
                <a:spcPts val="0"/>
              </a:spcBef>
              <a:spcAft>
                <a:spcPts val="0"/>
              </a:spcAft>
              <a:buClr>
                <a:schemeClr val="lt1"/>
              </a:buClr>
              <a:buSzPts val="3600"/>
              <a:buNone/>
              <a:defRPr b="1" sz="3600">
                <a:solidFill>
                  <a:schemeClr val="lt1"/>
                </a:solidFill>
              </a:defRPr>
            </a:lvl5pPr>
            <a:lvl6pPr lvl="5" rtl="0" algn="ctr">
              <a:spcBef>
                <a:spcPts val="0"/>
              </a:spcBef>
              <a:spcAft>
                <a:spcPts val="0"/>
              </a:spcAft>
              <a:buClr>
                <a:schemeClr val="lt1"/>
              </a:buClr>
              <a:buSzPts val="3600"/>
              <a:buNone/>
              <a:defRPr b="1" sz="3600">
                <a:solidFill>
                  <a:schemeClr val="lt1"/>
                </a:solidFill>
              </a:defRPr>
            </a:lvl6pPr>
            <a:lvl7pPr lvl="6" rtl="0" algn="ctr">
              <a:spcBef>
                <a:spcPts val="0"/>
              </a:spcBef>
              <a:spcAft>
                <a:spcPts val="0"/>
              </a:spcAft>
              <a:buClr>
                <a:schemeClr val="lt1"/>
              </a:buClr>
              <a:buSzPts val="3600"/>
              <a:buNone/>
              <a:defRPr b="1" sz="3600">
                <a:solidFill>
                  <a:schemeClr val="lt1"/>
                </a:solidFill>
              </a:defRPr>
            </a:lvl7pPr>
            <a:lvl8pPr lvl="7" rtl="0" algn="ctr">
              <a:spcBef>
                <a:spcPts val="0"/>
              </a:spcBef>
              <a:spcAft>
                <a:spcPts val="0"/>
              </a:spcAft>
              <a:buClr>
                <a:schemeClr val="lt1"/>
              </a:buClr>
              <a:buSzPts val="3600"/>
              <a:buNone/>
              <a:defRPr b="1" sz="3600">
                <a:solidFill>
                  <a:schemeClr val="lt1"/>
                </a:solidFill>
              </a:defRPr>
            </a:lvl8pPr>
            <a:lvl9pPr lvl="8" rtl="0" algn="ctr">
              <a:spcBef>
                <a:spcPts val="0"/>
              </a:spcBef>
              <a:spcAft>
                <a:spcPts val="0"/>
              </a:spcAft>
              <a:buClr>
                <a:schemeClr val="lt1"/>
              </a:buClr>
              <a:buSzPts val="3600"/>
              <a:buNone/>
              <a:defRPr b="1" sz="3600">
                <a:solidFill>
                  <a:schemeClr val="lt1"/>
                </a:solidFill>
              </a:defRPr>
            </a:lvl9pPr>
          </a:lstStyle>
          <a:p/>
        </p:txBody>
      </p:sp>
      <p:sp>
        <p:nvSpPr>
          <p:cNvPr id="76" name="Google Shape;76;p19"/>
          <p:cNvSpPr txBox="1"/>
          <p:nvPr>
            <p:ph idx="1" type="subTitle"/>
          </p:nvPr>
        </p:nvSpPr>
        <p:spPr>
          <a:xfrm>
            <a:off x="2481900" y="2519525"/>
            <a:ext cx="418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800"/>
              <a:buNone/>
              <a:defRPr sz="1800">
                <a:solidFill>
                  <a:schemeClr val="accent1"/>
                </a:solidFill>
              </a:defRPr>
            </a:lvl2pPr>
            <a:lvl3pPr lvl="2" rtl="0" algn="ctr">
              <a:lnSpc>
                <a:spcPct val="100000"/>
              </a:lnSpc>
              <a:spcBef>
                <a:spcPts val="0"/>
              </a:spcBef>
              <a:spcAft>
                <a:spcPts val="0"/>
              </a:spcAft>
              <a:buClr>
                <a:schemeClr val="accent1"/>
              </a:buClr>
              <a:buSzPts val="1800"/>
              <a:buNone/>
              <a:defRPr sz="1800">
                <a:solidFill>
                  <a:schemeClr val="accent1"/>
                </a:solidFill>
              </a:defRPr>
            </a:lvl3pPr>
            <a:lvl4pPr lvl="3" rtl="0" algn="ctr">
              <a:lnSpc>
                <a:spcPct val="100000"/>
              </a:lnSpc>
              <a:spcBef>
                <a:spcPts val="0"/>
              </a:spcBef>
              <a:spcAft>
                <a:spcPts val="0"/>
              </a:spcAft>
              <a:buClr>
                <a:schemeClr val="accent1"/>
              </a:buClr>
              <a:buSzPts val="1800"/>
              <a:buNone/>
              <a:defRPr sz="1800">
                <a:solidFill>
                  <a:schemeClr val="accent1"/>
                </a:solidFill>
              </a:defRPr>
            </a:lvl4pPr>
            <a:lvl5pPr lvl="4" rtl="0" algn="ctr">
              <a:lnSpc>
                <a:spcPct val="100000"/>
              </a:lnSpc>
              <a:spcBef>
                <a:spcPts val="0"/>
              </a:spcBef>
              <a:spcAft>
                <a:spcPts val="0"/>
              </a:spcAft>
              <a:buClr>
                <a:schemeClr val="accent1"/>
              </a:buClr>
              <a:buSzPts val="1800"/>
              <a:buNone/>
              <a:defRPr sz="1800">
                <a:solidFill>
                  <a:schemeClr val="accent1"/>
                </a:solidFill>
              </a:defRPr>
            </a:lvl5pPr>
            <a:lvl6pPr lvl="5" rtl="0" algn="ctr">
              <a:lnSpc>
                <a:spcPct val="100000"/>
              </a:lnSpc>
              <a:spcBef>
                <a:spcPts val="0"/>
              </a:spcBef>
              <a:spcAft>
                <a:spcPts val="0"/>
              </a:spcAft>
              <a:buClr>
                <a:schemeClr val="accent1"/>
              </a:buClr>
              <a:buSzPts val="1800"/>
              <a:buNone/>
              <a:defRPr sz="1800">
                <a:solidFill>
                  <a:schemeClr val="accent1"/>
                </a:solidFill>
              </a:defRPr>
            </a:lvl6pPr>
            <a:lvl7pPr lvl="6" rtl="0" algn="ctr">
              <a:lnSpc>
                <a:spcPct val="100000"/>
              </a:lnSpc>
              <a:spcBef>
                <a:spcPts val="0"/>
              </a:spcBef>
              <a:spcAft>
                <a:spcPts val="0"/>
              </a:spcAft>
              <a:buClr>
                <a:schemeClr val="accent1"/>
              </a:buClr>
              <a:buSzPts val="1800"/>
              <a:buNone/>
              <a:defRPr sz="1800">
                <a:solidFill>
                  <a:schemeClr val="accent1"/>
                </a:solidFill>
              </a:defRPr>
            </a:lvl7pPr>
            <a:lvl8pPr lvl="7" rtl="0" algn="ctr">
              <a:lnSpc>
                <a:spcPct val="100000"/>
              </a:lnSpc>
              <a:spcBef>
                <a:spcPts val="0"/>
              </a:spcBef>
              <a:spcAft>
                <a:spcPts val="0"/>
              </a:spcAft>
              <a:buClr>
                <a:schemeClr val="accent1"/>
              </a:buClr>
              <a:buSzPts val="1800"/>
              <a:buNone/>
              <a:defRPr sz="1800">
                <a:solidFill>
                  <a:schemeClr val="accent1"/>
                </a:solidFill>
              </a:defRPr>
            </a:lvl8pPr>
            <a:lvl9pPr lvl="8" rtl="0" algn="ctr">
              <a:lnSpc>
                <a:spcPct val="100000"/>
              </a:lnSpc>
              <a:spcBef>
                <a:spcPts val="0"/>
              </a:spcBef>
              <a:spcAft>
                <a:spcPts val="0"/>
              </a:spcAft>
              <a:buClr>
                <a:schemeClr val="accent1"/>
              </a:buClr>
              <a:buSzPts val="1800"/>
              <a:buNone/>
              <a:defRPr sz="1800">
                <a:solidFill>
                  <a:schemeClr val="accen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APTION_ONLY_1">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20"/>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1">
  <p:cSld name="CAPTION_ONLY_1_1">
    <p:bg>
      <p:bgPr>
        <a:blipFill>
          <a:blip r:embed="rId2">
            <a:alphaModFix/>
          </a:blip>
          <a:stretch>
            <a:fillRect/>
          </a:stretch>
        </a:blipFill>
      </p:bgPr>
    </p:bg>
    <p:spTree>
      <p:nvGrpSpPr>
        <p:cNvPr id="79" name="Shape 79"/>
        <p:cNvGrpSpPr/>
        <p:nvPr/>
      </p:nvGrpSpPr>
      <p:grpSpPr>
        <a:xfrm>
          <a:off x="0" y="0"/>
          <a:ext cx="0" cy="0"/>
          <a:chOff x="0" y="0"/>
          <a:chExt cx="0" cy="0"/>
        </a:xfrm>
      </p:grpSpPr>
      <p:sp>
        <p:nvSpPr>
          <p:cNvPr id="80" name="Google Shape;80;p21"/>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CAPTION_ONLY_1_1_1">
    <p:bg>
      <p:bgPr>
        <a:blipFill>
          <a:blip r:embed="rId2">
            <a:alphaModFix/>
          </a:blip>
          <a:stretch>
            <a:fillRect/>
          </a:stretch>
        </a:blipFill>
      </p:bgPr>
    </p:bg>
    <p:spTree>
      <p:nvGrpSpPr>
        <p:cNvPr id="81" name="Shape 81"/>
        <p:cNvGrpSpPr/>
        <p:nvPr/>
      </p:nvGrpSpPr>
      <p:grpSpPr>
        <a:xfrm>
          <a:off x="0" y="0"/>
          <a:ext cx="0" cy="0"/>
          <a:chOff x="0" y="0"/>
          <a:chExt cx="0" cy="0"/>
        </a:xfrm>
      </p:grpSpPr>
      <p:sp>
        <p:nvSpPr>
          <p:cNvPr id="82" name="Google Shape;82;p22"/>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3">
  <p:cSld name="CAPTION_ONLY_1_1_1_2">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23"/>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Lists">
  <p:cSld name="SECTION_TITLE_AND_DESCRIPTION_1_3">
    <p:bg>
      <p:bgPr>
        <a:blipFill>
          <a:blip r:embed="rId2">
            <a:alphaModFix/>
          </a:blip>
          <a:stretch>
            <a:fillRect/>
          </a:stretch>
        </a:blipFill>
      </p:bgPr>
    </p:bg>
    <p:spTree>
      <p:nvGrpSpPr>
        <p:cNvPr id="85" name="Shape 85"/>
        <p:cNvGrpSpPr/>
        <p:nvPr/>
      </p:nvGrpSpPr>
      <p:grpSpPr>
        <a:xfrm>
          <a:off x="0" y="0"/>
          <a:ext cx="0" cy="0"/>
          <a:chOff x="0" y="0"/>
          <a:chExt cx="0" cy="0"/>
        </a:xfrm>
      </p:grpSpPr>
      <p:sp>
        <p:nvSpPr>
          <p:cNvPr id="86" name="Google Shape;86;p24"/>
          <p:cNvSpPr txBox="1"/>
          <p:nvPr>
            <p:ph type="title"/>
          </p:nvPr>
        </p:nvSpPr>
        <p:spPr>
          <a:xfrm>
            <a:off x="938500" y="445025"/>
            <a:ext cx="4964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87" name="Google Shape;87;p24"/>
          <p:cNvSpPr txBox="1"/>
          <p:nvPr>
            <p:ph idx="1" type="body"/>
          </p:nvPr>
        </p:nvSpPr>
        <p:spPr>
          <a:xfrm>
            <a:off x="1067241" y="2651775"/>
            <a:ext cx="3258900" cy="1795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0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88" name="Google Shape;88;p24"/>
          <p:cNvSpPr txBox="1"/>
          <p:nvPr>
            <p:ph idx="2" type="body"/>
          </p:nvPr>
        </p:nvSpPr>
        <p:spPr>
          <a:xfrm>
            <a:off x="4673852" y="2651775"/>
            <a:ext cx="3258900" cy="1795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0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89" name="Google Shape;89;p24"/>
          <p:cNvSpPr txBox="1"/>
          <p:nvPr>
            <p:ph idx="3" type="title"/>
          </p:nvPr>
        </p:nvSpPr>
        <p:spPr>
          <a:xfrm>
            <a:off x="1213499" y="1955125"/>
            <a:ext cx="3258900" cy="548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90" name="Google Shape;90;p24"/>
          <p:cNvSpPr txBox="1"/>
          <p:nvPr>
            <p:ph idx="4" type="title"/>
          </p:nvPr>
        </p:nvSpPr>
        <p:spPr>
          <a:xfrm>
            <a:off x="4820099" y="1955125"/>
            <a:ext cx="3258900" cy="548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TITLE_1_1_2">
    <p:bg>
      <p:bgPr>
        <a:blipFill>
          <a:blip r:embed="rId2">
            <a:alphaModFix/>
          </a:blip>
          <a:stretch>
            <a:fillRect/>
          </a:stretch>
        </a:blipFill>
      </p:bgPr>
    </p:bg>
    <p:spTree>
      <p:nvGrpSpPr>
        <p:cNvPr id="91" name="Shape 91"/>
        <p:cNvGrpSpPr/>
        <p:nvPr/>
      </p:nvGrpSpPr>
      <p:grpSpPr>
        <a:xfrm>
          <a:off x="0" y="0"/>
          <a:ext cx="0" cy="0"/>
          <a:chOff x="0" y="0"/>
          <a:chExt cx="0" cy="0"/>
        </a:xfrm>
      </p:grpSpPr>
      <p:sp>
        <p:nvSpPr>
          <p:cNvPr id="92" name="Google Shape;92;p25"/>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93" name="Google Shape;93;p25"/>
          <p:cNvSpPr txBox="1"/>
          <p:nvPr>
            <p:ph idx="2" type="title"/>
          </p:nvPr>
        </p:nvSpPr>
        <p:spPr>
          <a:xfrm>
            <a:off x="898386"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94" name="Google Shape;94;p25"/>
          <p:cNvSpPr txBox="1"/>
          <p:nvPr>
            <p:ph idx="1" type="subTitle"/>
          </p:nvPr>
        </p:nvSpPr>
        <p:spPr>
          <a:xfrm>
            <a:off x="898389"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95" name="Google Shape;95;p25"/>
          <p:cNvSpPr txBox="1"/>
          <p:nvPr>
            <p:ph idx="3" type="title"/>
          </p:nvPr>
        </p:nvSpPr>
        <p:spPr>
          <a:xfrm>
            <a:off x="2790261"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96" name="Google Shape;96;p25"/>
          <p:cNvSpPr txBox="1"/>
          <p:nvPr>
            <p:ph idx="4" type="subTitle"/>
          </p:nvPr>
        </p:nvSpPr>
        <p:spPr>
          <a:xfrm>
            <a:off x="2790264"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97" name="Google Shape;97;p25"/>
          <p:cNvSpPr txBox="1"/>
          <p:nvPr>
            <p:ph idx="5" type="title"/>
          </p:nvPr>
        </p:nvSpPr>
        <p:spPr>
          <a:xfrm>
            <a:off x="4682136"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98" name="Google Shape;98;p25"/>
          <p:cNvSpPr txBox="1"/>
          <p:nvPr>
            <p:ph idx="6" type="subTitle"/>
          </p:nvPr>
        </p:nvSpPr>
        <p:spPr>
          <a:xfrm>
            <a:off x="4682139"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99" name="Google Shape;99;p25"/>
          <p:cNvSpPr txBox="1"/>
          <p:nvPr>
            <p:ph idx="7" type="title"/>
          </p:nvPr>
        </p:nvSpPr>
        <p:spPr>
          <a:xfrm>
            <a:off x="6574011"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00" name="Google Shape;100;p25"/>
          <p:cNvSpPr txBox="1"/>
          <p:nvPr>
            <p:ph idx="8" type="subTitle"/>
          </p:nvPr>
        </p:nvSpPr>
        <p:spPr>
          <a:xfrm>
            <a:off x="6574014"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APTION_ONLY_1_1_1_1">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6"/>
          <p:cNvSpPr txBox="1"/>
          <p:nvPr>
            <p:ph hasCustomPrompt="1" type="title"/>
          </p:nvPr>
        </p:nvSpPr>
        <p:spPr>
          <a:xfrm>
            <a:off x="4996800" y="66184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3" name="Google Shape;103;p26"/>
          <p:cNvSpPr txBox="1"/>
          <p:nvPr>
            <p:ph idx="1" type="subTitle"/>
          </p:nvPr>
        </p:nvSpPr>
        <p:spPr>
          <a:xfrm>
            <a:off x="4911000" y="126585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
        <p:nvSpPr>
          <p:cNvPr id="104" name="Google Shape;104;p26"/>
          <p:cNvSpPr txBox="1"/>
          <p:nvPr>
            <p:ph hasCustomPrompt="1" idx="2" type="title"/>
          </p:nvPr>
        </p:nvSpPr>
        <p:spPr>
          <a:xfrm>
            <a:off x="4996800" y="209919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5" name="Google Shape;105;p26"/>
          <p:cNvSpPr txBox="1"/>
          <p:nvPr>
            <p:ph idx="3" type="subTitle"/>
          </p:nvPr>
        </p:nvSpPr>
        <p:spPr>
          <a:xfrm>
            <a:off x="4911000" y="270320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
        <p:nvSpPr>
          <p:cNvPr id="106" name="Google Shape;106;p26"/>
          <p:cNvSpPr txBox="1"/>
          <p:nvPr>
            <p:ph hasCustomPrompt="1" idx="4" type="title"/>
          </p:nvPr>
        </p:nvSpPr>
        <p:spPr>
          <a:xfrm>
            <a:off x="4996800" y="353654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7" name="Google Shape;107;p26"/>
          <p:cNvSpPr txBox="1"/>
          <p:nvPr>
            <p:ph idx="5" type="subTitle"/>
          </p:nvPr>
        </p:nvSpPr>
        <p:spPr>
          <a:xfrm>
            <a:off x="4911000" y="414055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
  <p:cSld name="SECTION_TITLE_AND_DESCRIPTION_1_1_1">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27"/>
          <p:cNvSpPr txBox="1"/>
          <p:nvPr>
            <p:ph type="title"/>
          </p:nvPr>
        </p:nvSpPr>
        <p:spPr>
          <a:xfrm>
            <a:off x="3538497"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0" name="Google Shape;110;p27"/>
          <p:cNvSpPr txBox="1"/>
          <p:nvPr>
            <p:ph idx="1" type="subTitle"/>
          </p:nvPr>
        </p:nvSpPr>
        <p:spPr>
          <a:xfrm>
            <a:off x="3538498"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11" name="Google Shape;111;p27"/>
          <p:cNvSpPr txBox="1"/>
          <p:nvPr>
            <p:ph idx="2" type="title"/>
          </p:nvPr>
        </p:nvSpPr>
        <p:spPr>
          <a:xfrm>
            <a:off x="6028553"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2" name="Google Shape;112;p27"/>
          <p:cNvSpPr txBox="1"/>
          <p:nvPr>
            <p:ph idx="3" type="subTitle"/>
          </p:nvPr>
        </p:nvSpPr>
        <p:spPr>
          <a:xfrm>
            <a:off x="6028552"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13" name="Google Shape;113;p27"/>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14" name="Google Shape;114;p27"/>
          <p:cNvSpPr txBox="1"/>
          <p:nvPr>
            <p:ph idx="5" type="title"/>
          </p:nvPr>
        </p:nvSpPr>
        <p:spPr>
          <a:xfrm>
            <a:off x="1048447"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5" name="Google Shape;115;p27"/>
          <p:cNvSpPr txBox="1"/>
          <p:nvPr>
            <p:ph idx="6" type="subTitle"/>
          </p:nvPr>
        </p:nvSpPr>
        <p:spPr>
          <a:xfrm>
            <a:off x="1048450"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16" name="Google Shape;116;p27"/>
          <p:cNvSpPr txBox="1"/>
          <p:nvPr>
            <p:ph idx="7" type="title"/>
          </p:nvPr>
        </p:nvSpPr>
        <p:spPr>
          <a:xfrm>
            <a:off x="3538497"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7" name="Google Shape;117;p27"/>
          <p:cNvSpPr txBox="1"/>
          <p:nvPr>
            <p:ph idx="8" type="subTitle"/>
          </p:nvPr>
        </p:nvSpPr>
        <p:spPr>
          <a:xfrm>
            <a:off x="3538498"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18" name="Google Shape;118;p27"/>
          <p:cNvSpPr txBox="1"/>
          <p:nvPr>
            <p:ph idx="9" type="title"/>
          </p:nvPr>
        </p:nvSpPr>
        <p:spPr>
          <a:xfrm>
            <a:off x="6028553"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9" name="Google Shape;119;p27"/>
          <p:cNvSpPr txBox="1"/>
          <p:nvPr>
            <p:ph idx="13" type="subTitle"/>
          </p:nvPr>
        </p:nvSpPr>
        <p:spPr>
          <a:xfrm>
            <a:off x="6028552"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20" name="Google Shape;120;p27"/>
          <p:cNvSpPr txBox="1"/>
          <p:nvPr>
            <p:ph idx="14" type="title"/>
          </p:nvPr>
        </p:nvSpPr>
        <p:spPr>
          <a:xfrm>
            <a:off x="1048447"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1" name="Google Shape;121;p27"/>
          <p:cNvSpPr txBox="1"/>
          <p:nvPr>
            <p:ph idx="15" type="subTitle"/>
          </p:nvPr>
        </p:nvSpPr>
        <p:spPr>
          <a:xfrm>
            <a:off x="1048450"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1">
  <p:cSld name="TITLE_1_1_2_1">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28"/>
          <p:cNvSpPr txBox="1"/>
          <p:nvPr>
            <p:ph type="title"/>
          </p:nvPr>
        </p:nvSpPr>
        <p:spPr>
          <a:xfrm>
            <a:off x="938500" y="445025"/>
            <a:ext cx="50436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24" name="Google Shape;124;p28"/>
          <p:cNvSpPr txBox="1"/>
          <p:nvPr>
            <p:ph idx="2" type="title"/>
          </p:nvPr>
        </p:nvSpPr>
        <p:spPr>
          <a:xfrm>
            <a:off x="1338238" y="2359825"/>
            <a:ext cx="2727600" cy="3756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lt1"/>
              </a:buClr>
              <a:buSzPts val="1400"/>
              <a:buNone/>
              <a:defRPr sz="1400">
                <a:solidFill>
                  <a:schemeClr val="lt1"/>
                </a:solidFill>
              </a:defRPr>
            </a:lvl1pPr>
            <a:lvl2pPr lvl="1" rtl="0" algn="r">
              <a:spcBef>
                <a:spcPts val="0"/>
              </a:spcBef>
              <a:spcAft>
                <a:spcPts val="0"/>
              </a:spcAft>
              <a:buClr>
                <a:schemeClr val="lt1"/>
              </a:buClr>
              <a:buSzPts val="4200"/>
              <a:buNone/>
              <a:defRPr sz="4200">
                <a:solidFill>
                  <a:schemeClr val="lt1"/>
                </a:solidFill>
              </a:defRPr>
            </a:lvl2pPr>
            <a:lvl3pPr lvl="2" rtl="0" algn="r">
              <a:spcBef>
                <a:spcPts val="0"/>
              </a:spcBef>
              <a:spcAft>
                <a:spcPts val="0"/>
              </a:spcAft>
              <a:buClr>
                <a:schemeClr val="lt1"/>
              </a:buClr>
              <a:buSzPts val="4200"/>
              <a:buNone/>
              <a:defRPr sz="4200">
                <a:solidFill>
                  <a:schemeClr val="lt1"/>
                </a:solidFill>
              </a:defRPr>
            </a:lvl3pPr>
            <a:lvl4pPr lvl="3" rtl="0" algn="r">
              <a:spcBef>
                <a:spcPts val="0"/>
              </a:spcBef>
              <a:spcAft>
                <a:spcPts val="0"/>
              </a:spcAft>
              <a:buClr>
                <a:schemeClr val="lt1"/>
              </a:buClr>
              <a:buSzPts val="4200"/>
              <a:buNone/>
              <a:defRPr sz="4200">
                <a:solidFill>
                  <a:schemeClr val="lt1"/>
                </a:solidFill>
              </a:defRPr>
            </a:lvl4pPr>
            <a:lvl5pPr lvl="4" rtl="0" algn="r">
              <a:spcBef>
                <a:spcPts val="0"/>
              </a:spcBef>
              <a:spcAft>
                <a:spcPts val="0"/>
              </a:spcAft>
              <a:buClr>
                <a:schemeClr val="lt1"/>
              </a:buClr>
              <a:buSzPts val="4200"/>
              <a:buNone/>
              <a:defRPr sz="4200">
                <a:solidFill>
                  <a:schemeClr val="lt1"/>
                </a:solidFill>
              </a:defRPr>
            </a:lvl5pPr>
            <a:lvl6pPr lvl="5" rtl="0" algn="r">
              <a:spcBef>
                <a:spcPts val="0"/>
              </a:spcBef>
              <a:spcAft>
                <a:spcPts val="0"/>
              </a:spcAft>
              <a:buClr>
                <a:schemeClr val="lt1"/>
              </a:buClr>
              <a:buSzPts val="4200"/>
              <a:buNone/>
              <a:defRPr sz="4200">
                <a:solidFill>
                  <a:schemeClr val="lt1"/>
                </a:solidFill>
              </a:defRPr>
            </a:lvl6pPr>
            <a:lvl7pPr lvl="6" rtl="0" algn="r">
              <a:spcBef>
                <a:spcPts val="0"/>
              </a:spcBef>
              <a:spcAft>
                <a:spcPts val="0"/>
              </a:spcAft>
              <a:buClr>
                <a:schemeClr val="lt1"/>
              </a:buClr>
              <a:buSzPts val="4200"/>
              <a:buNone/>
              <a:defRPr sz="4200">
                <a:solidFill>
                  <a:schemeClr val="lt1"/>
                </a:solidFill>
              </a:defRPr>
            </a:lvl7pPr>
            <a:lvl8pPr lvl="7" rtl="0" algn="r">
              <a:spcBef>
                <a:spcPts val="0"/>
              </a:spcBef>
              <a:spcAft>
                <a:spcPts val="0"/>
              </a:spcAft>
              <a:buClr>
                <a:schemeClr val="lt1"/>
              </a:buClr>
              <a:buSzPts val="4200"/>
              <a:buNone/>
              <a:defRPr sz="4200">
                <a:solidFill>
                  <a:schemeClr val="lt1"/>
                </a:solidFill>
              </a:defRPr>
            </a:lvl8pPr>
            <a:lvl9pPr lvl="8" rtl="0" algn="r">
              <a:spcBef>
                <a:spcPts val="0"/>
              </a:spcBef>
              <a:spcAft>
                <a:spcPts val="0"/>
              </a:spcAft>
              <a:buClr>
                <a:schemeClr val="lt1"/>
              </a:buClr>
              <a:buSzPts val="4200"/>
              <a:buNone/>
              <a:defRPr sz="4200">
                <a:solidFill>
                  <a:schemeClr val="lt1"/>
                </a:solidFill>
              </a:defRPr>
            </a:lvl9pPr>
          </a:lstStyle>
          <a:p/>
        </p:txBody>
      </p:sp>
      <p:sp>
        <p:nvSpPr>
          <p:cNvPr id="125" name="Google Shape;125;p28"/>
          <p:cNvSpPr txBox="1"/>
          <p:nvPr>
            <p:ph idx="1" type="subTitle"/>
          </p:nvPr>
        </p:nvSpPr>
        <p:spPr>
          <a:xfrm>
            <a:off x="1338238" y="1713051"/>
            <a:ext cx="2727600" cy="60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lt1"/>
              </a:buClr>
              <a:buSzPts val="1600"/>
              <a:buNone/>
              <a:defRPr sz="1600">
                <a:solidFill>
                  <a:schemeClr val="lt1"/>
                </a:solidFill>
              </a:defRPr>
            </a:lvl1pPr>
            <a:lvl2pPr lvl="1" rtl="0" algn="r">
              <a:lnSpc>
                <a:spcPct val="100000"/>
              </a:lnSpc>
              <a:spcBef>
                <a:spcPts val="0"/>
              </a:spcBef>
              <a:spcAft>
                <a:spcPts val="0"/>
              </a:spcAft>
              <a:buClr>
                <a:schemeClr val="lt1"/>
              </a:buClr>
              <a:buSzPts val="1600"/>
              <a:buNone/>
              <a:defRPr sz="1600">
                <a:solidFill>
                  <a:schemeClr val="lt1"/>
                </a:solidFill>
              </a:defRPr>
            </a:lvl2pPr>
            <a:lvl3pPr lvl="2" rtl="0" algn="r">
              <a:lnSpc>
                <a:spcPct val="100000"/>
              </a:lnSpc>
              <a:spcBef>
                <a:spcPts val="0"/>
              </a:spcBef>
              <a:spcAft>
                <a:spcPts val="0"/>
              </a:spcAft>
              <a:buClr>
                <a:schemeClr val="lt1"/>
              </a:buClr>
              <a:buSzPts val="1600"/>
              <a:buNone/>
              <a:defRPr sz="1600">
                <a:solidFill>
                  <a:schemeClr val="lt1"/>
                </a:solidFill>
              </a:defRPr>
            </a:lvl3pPr>
            <a:lvl4pPr lvl="3" rtl="0" algn="r">
              <a:lnSpc>
                <a:spcPct val="100000"/>
              </a:lnSpc>
              <a:spcBef>
                <a:spcPts val="0"/>
              </a:spcBef>
              <a:spcAft>
                <a:spcPts val="0"/>
              </a:spcAft>
              <a:buClr>
                <a:schemeClr val="lt1"/>
              </a:buClr>
              <a:buSzPts val="1600"/>
              <a:buNone/>
              <a:defRPr sz="1600">
                <a:solidFill>
                  <a:schemeClr val="lt1"/>
                </a:solidFill>
              </a:defRPr>
            </a:lvl4pPr>
            <a:lvl5pPr lvl="4" rtl="0" algn="r">
              <a:lnSpc>
                <a:spcPct val="100000"/>
              </a:lnSpc>
              <a:spcBef>
                <a:spcPts val="0"/>
              </a:spcBef>
              <a:spcAft>
                <a:spcPts val="0"/>
              </a:spcAft>
              <a:buClr>
                <a:schemeClr val="lt1"/>
              </a:buClr>
              <a:buSzPts val="1600"/>
              <a:buNone/>
              <a:defRPr sz="1600">
                <a:solidFill>
                  <a:schemeClr val="lt1"/>
                </a:solidFill>
              </a:defRPr>
            </a:lvl5pPr>
            <a:lvl6pPr lvl="5" rtl="0" algn="r">
              <a:lnSpc>
                <a:spcPct val="100000"/>
              </a:lnSpc>
              <a:spcBef>
                <a:spcPts val="0"/>
              </a:spcBef>
              <a:spcAft>
                <a:spcPts val="0"/>
              </a:spcAft>
              <a:buClr>
                <a:schemeClr val="lt1"/>
              </a:buClr>
              <a:buSzPts val="1600"/>
              <a:buNone/>
              <a:defRPr sz="1600">
                <a:solidFill>
                  <a:schemeClr val="lt1"/>
                </a:solidFill>
              </a:defRPr>
            </a:lvl6pPr>
            <a:lvl7pPr lvl="6" rtl="0" algn="r">
              <a:lnSpc>
                <a:spcPct val="100000"/>
              </a:lnSpc>
              <a:spcBef>
                <a:spcPts val="0"/>
              </a:spcBef>
              <a:spcAft>
                <a:spcPts val="0"/>
              </a:spcAft>
              <a:buClr>
                <a:schemeClr val="lt1"/>
              </a:buClr>
              <a:buSzPts val="1600"/>
              <a:buNone/>
              <a:defRPr sz="1600">
                <a:solidFill>
                  <a:schemeClr val="lt1"/>
                </a:solidFill>
              </a:defRPr>
            </a:lvl7pPr>
            <a:lvl8pPr lvl="7" rtl="0" algn="r">
              <a:lnSpc>
                <a:spcPct val="100000"/>
              </a:lnSpc>
              <a:spcBef>
                <a:spcPts val="0"/>
              </a:spcBef>
              <a:spcAft>
                <a:spcPts val="0"/>
              </a:spcAft>
              <a:buClr>
                <a:schemeClr val="lt1"/>
              </a:buClr>
              <a:buSzPts val="1600"/>
              <a:buNone/>
              <a:defRPr sz="1600">
                <a:solidFill>
                  <a:schemeClr val="lt1"/>
                </a:solidFill>
              </a:defRPr>
            </a:lvl8pPr>
            <a:lvl9pPr lvl="8" rtl="0" algn="r">
              <a:lnSpc>
                <a:spcPct val="100000"/>
              </a:lnSpc>
              <a:spcBef>
                <a:spcPts val="0"/>
              </a:spcBef>
              <a:spcAft>
                <a:spcPts val="0"/>
              </a:spcAft>
              <a:buClr>
                <a:schemeClr val="lt1"/>
              </a:buClr>
              <a:buSzPts val="1600"/>
              <a:buNone/>
              <a:defRPr sz="1600">
                <a:solidFill>
                  <a:schemeClr val="lt1"/>
                </a:solidFill>
              </a:defRPr>
            </a:lvl9pPr>
          </a:lstStyle>
          <a:p/>
        </p:txBody>
      </p:sp>
      <p:sp>
        <p:nvSpPr>
          <p:cNvPr id="126" name="Google Shape;126;p28"/>
          <p:cNvSpPr txBox="1"/>
          <p:nvPr>
            <p:ph idx="3" type="title"/>
          </p:nvPr>
        </p:nvSpPr>
        <p:spPr>
          <a:xfrm>
            <a:off x="1338238" y="3988950"/>
            <a:ext cx="2727600" cy="3756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lt1"/>
              </a:buClr>
              <a:buSzPts val="1400"/>
              <a:buNone/>
              <a:defRPr sz="1400">
                <a:solidFill>
                  <a:schemeClr val="lt1"/>
                </a:solidFill>
              </a:defRPr>
            </a:lvl1pPr>
            <a:lvl2pPr lvl="1" rtl="0" algn="r">
              <a:spcBef>
                <a:spcPts val="0"/>
              </a:spcBef>
              <a:spcAft>
                <a:spcPts val="0"/>
              </a:spcAft>
              <a:buClr>
                <a:schemeClr val="lt1"/>
              </a:buClr>
              <a:buSzPts val="4200"/>
              <a:buNone/>
              <a:defRPr sz="4200">
                <a:solidFill>
                  <a:schemeClr val="lt1"/>
                </a:solidFill>
              </a:defRPr>
            </a:lvl2pPr>
            <a:lvl3pPr lvl="2" rtl="0" algn="r">
              <a:spcBef>
                <a:spcPts val="0"/>
              </a:spcBef>
              <a:spcAft>
                <a:spcPts val="0"/>
              </a:spcAft>
              <a:buClr>
                <a:schemeClr val="lt1"/>
              </a:buClr>
              <a:buSzPts val="4200"/>
              <a:buNone/>
              <a:defRPr sz="4200">
                <a:solidFill>
                  <a:schemeClr val="lt1"/>
                </a:solidFill>
              </a:defRPr>
            </a:lvl3pPr>
            <a:lvl4pPr lvl="3" rtl="0" algn="r">
              <a:spcBef>
                <a:spcPts val="0"/>
              </a:spcBef>
              <a:spcAft>
                <a:spcPts val="0"/>
              </a:spcAft>
              <a:buClr>
                <a:schemeClr val="lt1"/>
              </a:buClr>
              <a:buSzPts val="4200"/>
              <a:buNone/>
              <a:defRPr sz="4200">
                <a:solidFill>
                  <a:schemeClr val="lt1"/>
                </a:solidFill>
              </a:defRPr>
            </a:lvl4pPr>
            <a:lvl5pPr lvl="4" rtl="0" algn="r">
              <a:spcBef>
                <a:spcPts val="0"/>
              </a:spcBef>
              <a:spcAft>
                <a:spcPts val="0"/>
              </a:spcAft>
              <a:buClr>
                <a:schemeClr val="lt1"/>
              </a:buClr>
              <a:buSzPts val="4200"/>
              <a:buNone/>
              <a:defRPr sz="4200">
                <a:solidFill>
                  <a:schemeClr val="lt1"/>
                </a:solidFill>
              </a:defRPr>
            </a:lvl5pPr>
            <a:lvl6pPr lvl="5" rtl="0" algn="r">
              <a:spcBef>
                <a:spcPts val="0"/>
              </a:spcBef>
              <a:spcAft>
                <a:spcPts val="0"/>
              </a:spcAft>
              <a:buClr>
                <a:schemeClr val="lt1"/>
              </a:buClr>
              <a:buSzPts val="4200"/>
              <a:buNone/>
              <a:defRPr sz="4200">
                <a:solidFill>
                  <a:schemeClr val="lt1"/>
                </a:solidFill>
              </a:defRPr>
            </a:lvl6pPr>
            <a:lvl7pPr lvl="6" rtl="0" algn="r">
              <a:spcBef>
                <a:spcPts val="0"/>
              </a:spcBef>
              <a:spcAft>
                <a:spcPts val="0"/>
              </a:spcAft>
              <a:buClr>
                <a:schemeClr val="lt1"/>
              </a:buClr>
              <a:buSzPts val="4200"/>
              <a:buNone/>
              <a:defRPr sz="4200">
                <a:solidFill>
                  <a:schemeClr val="lt1"/>
                </a:solidFill>
              </a:defRPr>
            </a:lvl7pPr>
            <a:lvl8pPr lvl="7" rtl="0" algn="r">
              <a:spcBef>
                <a:spcPts val="0"/>
              </a:spcBef>
              <a:spcAft>
                <a:spcPts val="0"/>
              </a:spcAft>
              <a:buClr>
                <a:schemeClr val="lt1"/>
              </a:buClr>
              <a:buSzPts val="4200"/>
              <a:buNone/>
              <a:defRPr sz="4200">
                <a:solidFill>
                  <a:schemeClr val="lt1"/>
                </a:solidFill>
              </a:defRPr>
            </a:lvl8pPr>
            <a:lvl9pPr lvl="8" rtl="0" algn="r">
              <a:spcBef>
                <a:spcPts val="0"/>
              </a:spcBef>
              <a:spcAft>
                <a:spcPts val="0"/>
              </a:spcAft>
              <a:buClr>
                <a:schemeClr val="lt1"/>
              </a:buClr>
              <a:buSzPts val="4200"/>
              <a:buNone/>
              <a:defRPr sz="4200">
                <a:solidFill>
                  <a:schemeClr val="lt1"/>
                </a:solidFill>
              </a:defRPr>
            </a:lvl9pPr>
          </a:lstStyle>
          <a:p/>
        </p:txBody>
      </p:sp>
      <p:sp>
        <p:nvSpPr>
          <p:cNvPr id="127" name="Google Shape;127;p28"/>
          <p:cNvSpPr txBox="1"/>
          <p:nvPr>
            <p:ph idx="4" type="subTitle"/>
          </p:nvPr>
        </p:nvSpPr>
        <p:spPr>
          <a:xfrm>
            <a:off x="1338238" y="3342176"/>
            <a:ext cx="2727600" cy="60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lt1"/>
              </a:buClr>
              <a:buSzPts val="1600"/>
              <a:buNone/>
              <a:defRPr sz="1600">
                <a:solidFill>
                  <a:schemeClr val="lt1"/>
                </a:solidFill>
              </a:defRPr>
            </a:lvl1pPr>
            <a:lvl2pPr lvl="1" rtl="0" algn="r">
              <a:lnSpc>
                <a:spcPct val="100000"/>
              </a:lnSpc>
              <a:spcBef>
                <a:spcPts val="0"/>
              </a:spcBef>
              <a:spcAft>
                <a:spcPts val="0"/>
              </a:spcAft>
              <a:buClr>
                <a:schemeClr val="lt1"/>
              </a:buClr>
              <a:buSzPts val="1600"/>
              <a:buNone/>
              <a:defRPr sz="1600">
                <a:solidFill>
                  <a:schemeClr val="lt1"/>
                </a:solidFill>
              </a:defRPr>
            </a:lvl2pPr>
            <a:lvl3pPr lvl="2" rtl="0" algn="r">
              <a:lnSpc>
                <a:spcPct val="100000"/>
              </a:lnSpc>
              <a:spcBef>
                <a:spcPts val="0"/>
              </a:spcBef>
              <a:spcAft>
                <a:spcPts val="0"/>
              </a:spcAft>
              <a:buClr>
                <a:schemeClr val="lt1"/>
              </a:buClr>
              <a:buSzPts val="1600"/>
              <a:buNone/>
              <a:defRPr sz="1600">
                <a:solidFill>
                  <a:schemeClr val="lt1"/>
                </a:solidFill>
              </a:defRPr>
            </a:lvl3pPr>
            <a:lvl4pPr lvl="3" rtl="0" algn="r">
              <a:lnSpc>
                <a:spcPct val="100000"/>
              </a:lnSpc>
              <a:spcBef>
                <a:spcPts val="0"/>
              </a:spcBef>
              <a:spcAft>
                <a:spcPts val="0"/>
              </a:spcAft>
              <a:buClr>
                <a:schemeClr val="lt1"/>
              </a:buClr>
              <a:buSzPts val="1600"/>
              <a:buNone/>
              <a:defRPr sz="1600">
                <a:solidFill>
                  <a:schemeClr val="lt1"/>
                </a:solidFill>
              </a:defRPr>
            </a:lvl4pPr>
            <a:lvl5pPr lvl="4" rtl="0" algn="r">
              <a:lnSpc>
                <a:spcPct val="100000"/>
              </a:lnSpc>
              <a:spcBef>
                <a:spcPts val="0"/>
              </a:spcBef>
              <a:spcAft>
                <a:spcPts val="0"/>
              </a:spcAft>
              <a:buClr>
                <a:schemeClr val="lt1"/>
              </a:buClr>
              <a:buSzPts val="1600"/>
              <a:buNone/>
              <a:defRPr sz="1600">
                <a:solidFill>
                  <a:schemeClr val="lt1"/>
                </a:solidFill>
              </a:defRPr>
            </a:lvl5pPr>
            <a:lvl6pPr lvl="5" rtl="0" algn="r">
              <a:lnSpc>
                <a:spcPct val="100000"/>
              </a:lnSpc>
              <a:spcBef>
                <a:spcPts val="0"/>
              </a:spcBef>
              <a:spcAft>
                <a:spcPts val="0"/>
              </a:spcAft>
              <a:buClr>
                <a:schemeClr val="lt1"/>
              </a:buClr>
              <a:buSzPts val="1600"/>
              <a:buNone/>
              <a:defRPr sz="1600">
                <a:solidFill>
                  <a:schemeClr val="lt1"/>
                </a:solidFill>
              </a:defRPr>
            </a:lvl6pPr>
            <a:lvl7pPr lvl="6" rtl="0" algn="r">
              <a:lnSpc>
                <a:spcPct val="100000"/>
              </a:lnSpc>
              <a:spcBef>
                <a:spcPts val="0"/>
              </a:spcBef>
              <a:spcAft>
                <a:spcPts val="0"/>
              </a:spcAft>
              <a:buClr>
                <a:schemeClr val="lt1"/>
              </a:buClr>
              <a:buSzPts val="1600"/>
              <a:buNone/>
              <a:defRPr sz="1600">
                <a:solidFill>
                  <a:schemeClr val="lt1"/>
                </a:solidFill>
              </a:defRPr>
            </a:lvl7pPr>
            <a:lvl8pPr lvl="7" rtl="0" algn="r">
              <a:lnSpc>
                <a:spcPct val="100000"/>
              </a:lnSpc>
              <a:spcBef>
                <a:spcPts val="0"/>
              </a:spcBef>
              <a:spcAft>
                <a:spcPts val="0"/>
              </a:spcAft>
              <a:buClr>
                <a:schemeClr val="lt1"/>
              </a:buClr>
              <a:buSzPts val="1600"/>
              <a:buNone/>
              <a:defRPr sz="1600">
                <a:solidFill>
                  <a:schemeClr val="lt1"/>
                </a:solidFill>
              </a:defRPr>
            </a:lvl8pPr>
            <a:lvl9pPr lvl="8" rtl="0" algn="r">
              <a:lnSpc>
                <a:spcPct val="100000"/>
              </a:lnSpc>
              <a:spcBef>
                <a:spcPts val="0"/>
              </a:spcBef>
              <a:spcAft>
                <a:spcPts val="0"/>
              </a:spcAft>
              <a:buClr>
                <a:schemeClr val="lt1"/>
              </a:buClr>
              <a:buSzPts val="1600"/>
              <a:buNone/>
              <a:defRPr sz="1600">
                <a:solidFill>
                  <a:schemeClr val="lt1"/>
                </a:solidFill>
              </a:defRPr>
            </a:lvl9pPr>
          </a:lstStyle>
          <a:p/>
        </p:txBody>
      </p:sp>
      <p:sp>
        <p:nvSpPr>
          <p:cNvPr id="128" name="Google Shape;128;p28"/>
          <p:cNvSpPr txBox="1"/>
          <p:nvPr>
            <p:ph idx="5" type="title"/>
          </p:nvPr>
        </p:nvSpPr>
        <p:spPr>
          <a:xfrm>
            <a:off x="5078163" y="2359825"/>
            <a:ext cx="2727600" cy="37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29" name="Google Shape;129;p28"/>
          <p:cNvSpPr txBox="1"/>
          <p:nvPr>
            <p:ph idx="6" type="subTitle"/>
          </p:nvPr>
        </p:nvSpPr>
        <p:spPr>
          <a:xfrm>
            <a:off x="5078163" y="1713051"/>
            <a:ext cx="2727600" cy="60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30" name="Google Shape;130;p28"/>
          <p:cNvSpPr txBox="1"/>
          <p:nvPr>
            <p:ph idx="7" type="title"/>
          </p:nvPr>
        </p:nvSpPr>
        <p:spPr>
          <a:xfrm>
            <a:off x="5078163" y="3988950"/>
            <a:ext cx="2727600" cy="37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31" name="Google Shape;131;p28"/>
          <p:cNvSpPr txBox="1"/>
          <p:nvPr>
            <p:ph idx="8" type="subTitle"/>
          </p:nvPr>
        </p:nvSpPr>
        <p:spPr>
          <a:xfrm>
            <a:off x="5078163" y="3342176"/>
            <a:ext cx="2727600" cy="60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SECTION_TITLE_AND_DESCRIPTION_1_2">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29"/>
          <p:cNvSpPr txBox="1"/>
          <p:nvPr>
            <p:ph idx="1" type="subTitle"/>
          </p:nvPr>
        </p:nvSpPr>
        <p:spPr>
          <a:xfrm>
            <a:off x="581705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
        <p:nvSpPr>
          <p:cNvPr id="134" name="Google Shape;134;p2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TITLE_ONLY_1">
    <p:bg>
      <p:bgPr>
        <a:blipFill>
          <a:blip r:embed="rId2">
            <a:alphaModFix/>
          </a:blip>
          <a:stretch>
            <a:fillRect/>
          </a:stretch>
        </a:blipFill>
      </p:bgPr>
    </p:bg>
    <p:spTree>
      <p:nvGrpSpPr>
        <p:cNvPr id="135" name="Shape 135"/>
        <p:cNvGrpSpPr/>
        <p:nvPr/>
      </p:nvGrpSpPr>
      <p:grpSpPr>
        <a:xfrm>
          <a:off x="0" y="0"/>
          <a:ext cx="0" cy="0"/>
          <a:chOff x="0" y="0"/>
          <a:chExt cx="0" cy="0"/>
        </a:xfrm>
      </p:grpSpPr>
      <p:sp>
        <p:nvSpPr>
          <p:cNvPr id="136" name="Google Shape;136;p30"/>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37" name="Google Shape;137;p30"/>
          <p:cNvSpPr txBox="1"/>
          <p:nvPr>
            <p:ph idx="1" type="subTitle"/>
          </p:nvPr>
        </p:nvSpPr>
        <p:spPr>
          <a:xfrm>
            <a:off x="93850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CAPTION_ONLY_2">
    <p:bg>
      <p:bgPr>
        <a:blipFill>
          <a:blip r:embed="rId2">
            <a:alphaModFix/>
          </a:blip>
          <a:stretch>
            <a:fillRect/>
          </a:stretch>
        </a:blipFill>
      </p:bgPr>
    </p:bg>
    <p:spTree>
      <p:nvGrpSpPr>
        <p:cNvPr id="138" name="Shape 138"/>
        <p:cNvGrpSpPr/>
        <p:nvPr/>
      </p:nvGrpSpPr>
      <p:grpSpPr>
        <a:xfrm>
          <a:off x="0" y="0"/>
          <a:ext cx="0" cy="0"/>
          <a:chOff x="0" y="0"/>
          <a:chExt cx="0" cy="0"/>
        </a:xfrm>
      </p:grpSpPr>
      <p:sp>
        <p:nvSpPr>
          <p:cNvPr id="139" name="Google Shape;139;p31"/>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40" name="Google Shape;140;p31"/>
          <p:cNvSpPr txBox="1"/>
          <p:nvPr>
            <p:ph idx="1" type="subTitle"/>
          </p:nvPr>
        </p:nvSpPr>
        <p:spPr>
          <a:xfrm>
            <a:off x="581705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SECTION_HEADER_2">
    <p:bg>
      <p:bgPr>
        <a:blipFill>
          <a:blip r:embed="rId2">
            <a:alphaModFix/>
          </a:blip>
          <a:stretch>
            <a:fillRect/>
          </a:stretch>
        </a:blipFill>
      </p:bgPr>
    </p:bg>
    <p:spTree>
      <p:nvGrpSpPr>
        <p:cNvPr id="141" name="Shape 141"/>
        <p:cNvGrpSpPr/>
        <p:nvPr/>
      </p:nvGrpSpPr>
      <p:grpSpPr>
        <a:xfrm>
          <a:off x="0" y="0"/>
          <a:ext cx="0" cy="0"/>
          <a:chOff x="0" y="0"/>
          <a:chExt cx="0" cy="0"/>
        </a:xfrm>
      </p:grpSpPr>
      <p:sp>
        <p:nvSpPr>
          <p:cNvPr id="142" name="Google Shape;142;p32"/>
          <p:cNvSpPr txBox="1"/>
          <p:nvPr>
            <p:ph type="title"/>
          </p:nvPr>
        </p:nvSpPr>
        <p:spPr>
          <a:xfrm>
            <a:off x="2062800" y="2442050"/>
            <a:ext cx="5018400" cy="598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43" name="Google Shape;143;p32"/>
          <p:cNvSpPr txBox="1"/>
          <p:nvPr>
            <p:ph idx="1" type="subTitle"/>
          </p:nvPr>
        </p:nvSpPr>
        <p:spPr>
          <a:xfrm>
            <a:off x="2896500" y="3391325"/>
            <a:ext cx="3351000" cy="1197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1400"/>
              <a:buNone/>
              <a:defRPr>
                <a:solidFill>
                  <a:schemeClr val="lt1"/>
                </a:solidFill>
              </a:defRPr>
            </a:lvl2pPr>
            <a:lvl3pPr lvl="2" rtl="0" algn="ctr">
              <a:lnSpc>
                <a:spcPct val="100000"/>
              </a:lnSpc>
              <a:spcBef>
                <a:spcPts val="0"/>
              </a:spcBef>
              <a:spcAft>
                <a:spcPts val="0"/>
              </a:spcAft>
              <a:buClr>
                <a:schemeClr val="lt1"/>
              </a:buClr>
              <a:buSzPts val="1400"/>
              <a:buNone/>
              <a:defRPr>
                <a:solidFill>
                  <a:schemeClr val="lt1"/>
                </a:solidFill>
              </a:defRPr>
            </a:lvl3pPr>
            <a:lvl4pPr lvl="3" rtl="0" algn="ctr">
              <a:lnSpc>
                <a:spcPct val="100000"/>
              </a:lnSpc>
              <a:spcBef>
                <a:spcPts val="0"/>
              </a:spcBef>
              <a:spcAft>
                <a:spcPts val="0"/>
              </a:spcAft>
              <a:buClr>
                <a:schemeClr val="lt1"/>
              </a:buClr>
              <a:buSzPts val="1400"/>
              <a:buNone/>
              <a:defRPr>
                <a:solidFill>
                  <a:schemeClr val="lt1"/>
                </a:solidFill>
              </a:defRPr>
            </a:lvl4pPr>
            <a:lvl5pPr lvl="4" rtl="0" algn="ctr">
              <a:lnSpc>
                <a:spcPct val="100000"/>
              </a:lnSpc>
              <a:spcBef>
                <a:spcPts val="0"/>
              </a:spcBef>
              <a:spcAft>
                <a:spcPts val="0"/>
              </a:spcAft>
              <a:buClr>
                <a:schemeClr val="lt1"/>
              </a:buClr>
              <a:buSzPts val="1400"/>
              <a:buNone/>
              <a:defRPr>
                <a:solidFill>
                  <a:schemeClr val="lt1"/>
                </a:solidFill>
              </a:defRPr>
            </a:lvl5pPr>
            <a:lvl6pPr lvl="5" rtl="0" algn="ctr">
              <a:lnSpc>
                <a:spcPct val="100000"/>
              </a:lnSpc>
              <a:spcBef>
                <a:spcPts val="0"/>
              </a:spcBef>
              <a:spcAft>
                <a:spcPts val="0"/>
              </a:spcAft>
              <a:buClr>
                <a:schemeClr val="lt1"/>
              </a:buClr>
              <a:buSzPts val="1400"/>
              <a:buNone/>
              <a:defRPr>
                <a:solidFill>
                  <a:schemeClr val="lt1"/>
                </a:solidFill>
              </a:defRPr>
            </a:lvl6pPr>
            <a:lvl7pPr lvl="6" rtl="0" algn="ctr">
              <a:lnSpc>
                <a:spcPct val="100000"/>
              </a:lnSpc>
              <a:spcBef>
                <a:spcPts val="0"/>
              </a:spcBef>
              <a:spcAft>
                <a:spcPts val="0"/>
              </a:spcAft>
              <a:buClr>
                <a:schemeClr val="lt1"/>
              </a:buClr>
              <a:buSzPts val="1400"/>
              <a:buNone/>
              <a:defRPr>
                <a:solidFill>
                  <a:schemeClr val="lt1"/>
                </a:solidFill>
              </a:defRPr>
            </a:lvl7pPr>
            <a:lvl8pPr lvl="7" rtl="0" algn="ctr">
              <a:lnSpc>
                <a:spcPct val="100000"/>
              </a:lnSpc>
              <a:spcBef>
                <a:spcPts val="0"/>
              </a:spcBef>
              <a:spcAft>
                <a:spcPts val="0"/>
              </a:spcAft>
              <a:buClr>
                <a:schemeClr val="lt1"/>
              </a:buClr>
              <a:buSzPts val="1400"/>
              <a:buNone/>
              <a:defRPr>
                <a:solidFill>
                  <a:schemeClr val="lt1"/>
                </a:solidFill>
              </a:defRPr>
            </a:lvl8pPr>
            <a:lvl9pPr lvl="8" rtl="0" algn="ctr">
              <a:lnSpc>
                <a:spcPct val="100000"/>
              </a:lnSpc>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Credits">
  <p:cSld name="SECTION_HEADER_1">
    <p:bg>
      <p:bgPr>
        <a:blipFill>
          <a:blip r:embed="rId2">
            <a:alphaModFix/>
          </a:blip>
          <a:stretch>
            <a:fillRect/>
          </a:stretch>
        </a:blipFill>
      </p:bgPr>
    </p:bg>
    <p:spTree>
      <p:nvGrpSpPr>
        <p:cNvPr id="144" name="Shape 144"/>
        <p:cNvGrpSpPr/>
        <p:nvPr/>
      </p:nvGrpSpPr>
      <p:grpSpPr>
        <a:xfrm>
          <a:off x="0" y="0"/>
          <a:ext cx="0" cy="0"/>
          <a:chOff x="0" y="0"/>
          <a:chExt cx="0" cy="0"/>
        </a:xfrm>
      </p:grpSpPr>
      <p:sp>
        <p:nvSpPr>
          <p:cNvPr id="145" name="Google Shape;145;p33"/>
          <p:cNvSpPr txBox="1"/>
          <p:nvPr>
            <p:ph type="title"/>
          </p:nvPr>
        </p:nvSpPr>
        <p:spPr>
          <a:xfrm>
            <a:off x="924870" y="760375"/>
            <a:ext cx="3068700" cy="59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46" name="Google Shape;146;p33"/>
          <p:cNvSpPr txBox="1"/>
          <p:nvPr>
            <p:ph idx="1" type="subTitle"/>
          </p:nvPr>
        </p:nvSpPr>
        <p:spPr>
          <a:xfrm>
            <a:off x="924875" y="1684275"/>
            <a:ext cx="3305400" cy="109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
        <p:nvSpPr>
          <p:cNvPr id="147" name="Google Shape;147;p33"/>
          <p:cNvSpPr txBox="1"/>
          <p:nvPr/>
        </p:nvSpPr>
        <p:spPr>
          <a:xfrm>
            <a:off x="924875" y="3570000"/>
            <a:ext cx="3305400" cy="666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solidFill>
                  <a:schemeClr val="accent1"/>
                </a:solidFill>
                <a:latin typeface="Montserrat Medium"/>
                <a:ea typeface="Montserrat Medium"/>
                <a:cs typeface="Montserrat Medium"/>
                <a:sym typeface="Montserrat Medium"/>
              </a:rPr>
              <a:t>CREDITS: This presentation template was created by </a:t>
            </a:r>
            <a:r>
              <a:rPr lang="en" sz="1000">
                <a:solidFill>
                  <a:schemeClr val="accent1"/>
                </a:solidFill>
                <a:uFill>
                  <a:noFill/>
                </a:uFill>
                <a:latin typeface="Montserrat Medium"/>
                <a:ea typeface="Montserrat Medium"/>
                <a:cs typeface="Montserrat Medium"/>
                <a:sym typeface="Montserrat Medium"/>
                <a:hlinkClick r:id="rId3">
                  <a:extLst>
                    <a:ext uri="{A12FA001-AC4F-418D-AE19-62706E023703}">
                      <ahyp:hlinkClr val="tx"/>
                    </a:ext>
                  </a:extLst>
                </a:hlinkClick>
              </a:rPr>
              <a:t>Slidesgo</a:t>
            </a:r>
            <a:r>
              <a:rPr lang="en" sz="1000">
                <a:solidFill>
                  <a:schemeClr val="accent1"/>
                </a:solidFill>
                <a:latin typeface="Montserrat Medium"/>
                <a:ea typeface="Montserrat Medium"/>
                <a:cs typeface="Montserrat Medium"/>
                <a:sym typeface="Montserrat Medium"/>
              </a:rPr>
              <a:t>, including icons by </a:t>
            </a:r>
            <a:r>
              <a:rPr lang="en" sz="1000">
                <a:solidFill>
                  <a:schemeClr val="accent1"/>
                </a:solidFill>
                <a:uFill>
                  <a:noFill/>
                </a:uFill>
                <a:latin typeface="Montserrat Medium"/>
                <a:ea typeface="Montserrat Medium"/>
                <a:cs typeface="Montserrat Medium"/>
                <a:sym typeface="Montserrat Medium"/>
                <a:hlinkClick r:id="rId4">
                  <a:extLst>
                    <a:ext uri="{A12FA001-AC4F-418D-AE19-62706E023703}">
                      <ahyp:hlinkClr val="tx"/>
                    </a:ext>
                  </a:extLst>
                </a:hlinkClick>
              </a:rPr>
              <a:t>Flaticon</a:t>
            </a:r>
            <a:r>
              <a:rPr lang="en" sz="1000">
                <a:solidFill>
                  <a:schemeClr val="accent1"/>
                </a:solidFill>
                <a:latin typeface="Montserrat Medium"/>
                <a:ea typeface="Montserrat Medium"/>
                <a:cs typeface="Montserrat Medium"/>
                <a:sym typeface="Montserrat Medium"/>
              </a:rPr>
              <a:t>, and infographics &amp; images by </a:t>
            </a:r>
            <a:r>
              <a:rPr lang="en" sz="1000">
                <a:solidFill>
                  <a:schemeClr val="accent1"/>
                </a:solidFill>
                <a:uFill>
                  <a:noFill/>
                </a:uFill>
                <a:latin typeface="Montserrat Medium"/>
                <a:ea typeface="Montserrat Medium"/>
                <a:cs typeface="Montserrat Medium"/>
                <a:sym typeface="Montserrat Medium"/>
                <a:hlinkClick r:id="rId5">
                  <a:extLst>
                    <a:ext uri="{A12FA001-AC4F-418D-AE19-62706E023703}">
                      <ahyp:hlinkClr val="tx"/>
                    </a:ext>
                  </a:extLst>
                </a:hlinkClick>
              </a:rPr>
              <a:t>Freepik</a:t>
            </a:r>
            <a:r>
              <a:rPr lang="en" sz="1000">
                <a:solidFill>
                  <a:schemeClr val="accent1"/>
                </a:solidFill>
                <a:latin typeface="Montserrat Medium"/>
                <a:ea typeface="Montserrat Medium"/>
                <a:cs typeface="Montserrat Medium"/>
                <a:sym typeface="Montserrat Medium"/>
              </a:rPr>
              <a:t>. </a:t>
            </a:r>
            <a:endParaRPr sz="1000">
              <a:solidFill>
                <a:schemeClr val="accent1"/>
              </a:solidFill>
              <a:latin typeface="Montserrat Medium"/>
              <a:ea typeface="Montserrat Medium"/>
              <a:cs typeface="Montserrat Medium"/>
              <a:sym typeface="Montserrat Medium"/>
            </a:endParaRPr>
          </a:p>
          <a:p>
            <a:pPr indent="0" lvl="0" marL="0" rtl="0" algn="l">
              <a:spcBef>
                <a:spcPts val="300"/>
              </a:spcBef>
              <a:spcAft>
                <a:spcPts val="0"/>
              </a:spcAft>
              <a:buNone/>
            </a:pPr>
            <a:r>
              <a:t/>
            </a:r>
            <a:endParaRPr sz="1000">
              <a:solidFill>
                <a:schemeClr val="accent1"/>
              </a:solidFill>
              <a:latin typeface="Montserrat Medium"/>
              <a:ea typeface="Montserrat Medium"/>
              <a:cs typeface="Montserrat Medium"/>
              <a:sym typeface="Montserrat Medium"/>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 points 1">
  <p:cSld name="SECTION_TITLE_AND_DESCRIPTION_1_1_2">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34"/>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50" name="Google Shape;150;p34"/>
          <p:cNvSpPr txBox="1"/>
          <p:nvPr>
            <p:ph idx="1" type="body"/>
          </p:nvPr>
        </p:nvSpPr>
        <p:spPr>
          <a:xfrm>
            <a:off x="938500" y="1659275"/>
            <a:ext cx="49464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list">
  <p:cSld name="TITLE_AND_TWO_COLUMNS_1">
    <p:bg>
      <p:bgPr>
        <a:blipFill>
          <a:blip r:embed="rId2">
            <a:alphaModFix/>
          </a:blip>
          <a:stretch>
            <a:fillRect/>
          </a:stretch>
        </a:blipFill>
      </p:bgPr>
    </p:bg>
    <p:spTree>
      <p:nvGrpSpPr>
        <p:cNvPr id="151" name="Shape 151"/>
        <p:cNvGrpSpPr/>
        <p:nvPr/>
      </p:nvGrpSpPr>
      <p:grpSpPr>
        <a:xfrm>
          <a:off x="0" y="0"/>
          <a:ext cx="0" cy="0"/>
          <a:chOff x="0" y="0"/>
          <a:chExt cx="0" cy="0"/>
        </a:xfrm>
      </p:grpSpPr>
      <p:sp>
        <p:nvSpPr>
          <p:cNvPr id="152" name="Google Shape;152;p35"/>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53" name="Google Shape;153;p35"/>
          <p:cNvSpPr txBox="1"/>
          <p:nvPr>
            <p:ph idx="1" type="body"/>
          </p:nvPr>
        </p:nvSpPr>
        <p:spPr>
          <a:xfrm>
            <a:off x="5037525"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2.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ExtraBold"/>
              <a:buNone/>
              <a:defRPr sz="28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00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bill.coulam@dbsherpa.com" TargetMode="External"/><Relationship Id="rId4" Type="http://schemas.openxmlformats.org/officeDocument/2006/relationships/hyperlink" Target="https://www.linkedin.com/in/billcoula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www.postgresql.org/docs/current/features-sql-standard.html" TargetMode="External"/><Relationship Id="rId4" Type="http://schemas.openxmlformats.org/officeDocument/2006/relationships/hyperlink" Target="https://wiki.postgresql.org/wiki/PL_Matrix" TargetMode="External"/><Relationship Id="rId5" Type="http://schemas.openxmlformats.org/officeDocument/2006/relationships/hyperlink" Target="https://www.postgresql.org/docs/current/functions-aggregate.html" TargetMode="External"/><Relationship Id="rId6" Type="http://schemas.openxmlformats.org/officeDocument/2006/relationships/hyperlink" Target="https://www.postgresql.org/docs/current/functions-range.html" TargetMode="External"/><Relationship Id="rId7" Type="http://schemas.openxmlformats.org/officeDocument/2006/relationships/hyperlink" Target="https://www.postgresql.org/docs/current/functions-array.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hyperlink" Target="https://www.postgresql.org/docs/current/storage-file-layout.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s://www.postgresql.org/docs/current/functions-admin.html" TargetMode="External"/><Relationship Id="rId4" Type="http://schemas.openxmlformats.org/officeDocument/2006/relationships/hyperlink" Target="https://www.postgresql.org/docs/current/functions-info.html" TargetMode="External"/><Relationship Id="rId5" Type="http://schemas.openxmlformats.org/officeDocument/2006/relationships/hyperlink" Target="https://www.postgresql.org/docs/current/rules.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www.postgresql.org/docs/current/contrib.html" TargetMode="External"/><Relationship Id="rId4" Type="http://schemas.openxmlformats.org/officeDocument/2006/relationships/hyperlink" Target="https://gist.github.com/joelonsql/e5aa27f8cc9bd22b8999b7de8aee9d47"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hyperlink" Target="https://www.postgresql.org/docs/current/catalogs.html" TargetMode="External"/><Relationship Id="rId4" Type="http://schemas.openxmlformats.org/officeDocument/2006/relationships/hyperlink" Target="https://www.postgresql.org/docs/current/views.html" TargetMode="External"/><Relationship Id="rId5" Type="http://schemas.openxmlformats.org/officeDocument/2006/relationships/hyperlink" Target="https://www.postgresql.org/docs/current/monitoring.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hyperlink" Target="https://www.postgresql.org/docs/current/backup-file.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hyperlink" Target="https://www.postgresql.org/docs/current/datatype-pseudo.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hyperlink" Target="https://www.postgresql.org/docs/11/ddl-constraints.html#DDL-CONSTRAINTS-UNIQUE-CONSTRAINT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hyperlink" Target="https://www.postgresql.org/docs/11/ddl-alter.html#id-1.5.4.7.1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hyperlink" Target="https://www.postgresql.org/docs/11/ddl-rowsecurity.html" TargetMode="External"/><Relationship Id="rId4" Type="http://schemas.openxmlformats.org/officeDocument/2006/relationships/hyperlink" Target="https://www.postgresql.org/docs/11/queries-with.html#QUERIES-WITH-MODIFYIN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6"/>
          <p:cNvSpPr txBox="1"/>
          <p:nvPr>
            <p:ph type="ctrTitle"/>
          </p:nvPr>
        </p:nvSpPr>
        <p:spPr>
          <a:xfrm>
            <a:off x="2175900" y="1950100"/>
            <a:ext cx="4792200" cy="64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Tour of Postgres for Oracle Devotees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7"/>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Bill Coulam</a:t>
            </a:r>
            <a:endParaRPr/>
          </a:p>
        </p:txBody>
      </p:sp>
      <p:sp>
        <p:nvSpPr>
          <p:cNvPr id="164" name="Google Shape;164;p37"/>
          <p:cNvSpPr txBox="1"/>
          <p:nvPr>
            <p:ph idx="1" type="body"/>
          </p:nvPr>
        </p:nvSpPr>
        <p:spPr>
          <a:xfrm>
            <a:off x="938500" y="1014375"/>
            <a:ext cx="5046600" cy="3775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Consultant and employee from coast to coast for 29 years</a:t>
            </a:r>
            <a:endParaRPr/>
          </a:p>
          <a:p>
            <a:pPr indent="-317500" lvl="1" marL="914400" rtl="0" algn="l">
              <a:spcBef>
                <a:spcPts val="1600"/>
              </a:spcBef>
              <a:spcAft>
                <a:spcPts val="0"/>
              </a:spcAft>
              <a:buSzPts val="1400"/>
              <a:buChar char="○"/>
            </a:pPr>
            <a:r>
              <a:rPr lang="en"/>
              <a:t>Telecom, energy, fitness, property insurance, healthcare, hedge fund, for-profit, non-profit, startups to mega-corps</a:t>
            </a:r>
            <a:endParaRPr/>
          </a:p>
          <a:p>
            <a:pPr indent="-317500" lvl="1" marL="914400" rtl="0" algn="l">
              <a:spcBef>
                <a:spcPts val="1600"/>
              </a:spcBef>
              <a:spcAft>
                <a:spcPts val="0"/>
              </a:spcAft>
              <a:buSzPts val="1400"/>
              <a:buChar char="○"/>
            </a:pPr>
            <a:r>
              <a:rPr lang="en"/>
              <a:t>Software engineer → data engineer, data modeler, data architect</a:t>
            </a:r>
            <a:endParaRPr/>
          </a:p>
          <a:p>
            <a:pPr indent="-317500" lvl="1" marL="914400" rtl="0" algn="l">
              <a:spcBef>
                <a:spcPts val="1600"/>
              </a:spcBef>
              <a:spcAft>
                <a:spcPts val="0"/>
              </a:spcAft>
              <a:buSzPts val="1400"/>
              <a:buChar char="○"/>
            </a:pPr>
            <a:r>
              <a:rPr lang="en"/>
              <a:t>Currently senior data architect at FM Global in Rhode island (largest commercial property insurer in the world)</a:t>
            </a:r>
            <a:endParaRPr/>
          </a:p>
          <a:p>
            <a:pPr indent="-317500" lvl="0" marL="457200" rtl="0" algn="l">
              <a:spcBef>
                <a:spcPts val="1600"/>
              </a:spcBef>
              <a:spcAft>
                <a:spcPts val="1600"/>
              </a:spcAft>
              <a:buSzPts val="1400"/>
              <a:buChar char="●"/>
            </a:pPr>
            <a:r>
              <a:rPr lang="en"/>
              <a:t>Speaker at Oracle conferences and local seminars since 2001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8"/>
          <p:cNvSpPr txBox="1"/>
          <p:nvPr>
            <p:ph type="title"/>
          </p:nvPr>
        </p:nvSpPr>
        <p:spPr>
          <a:xfrm>
            <a:off x="938500" y="445025"/>
            <a:ext cx="6517200" cy="108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Advise, Model, Train, Analyze, Tune and Fix</a:t>
            </a:r>
            <a:endParaRPr/>
          </a:p>
        </p:txBody>
      </p:sp>
      <p:sp>
        <p:nvSpPr>
          <p:cNvPr id="170" name="Google Shape;170;p38"/>
          <p:cNvSpPr txBox="1"/>
          <p:nvPr>
            <p:ph idx="1" type="body"/>
          </p:nvPr>
        </p:nvSpPr>
        <p:spPr>
          <a:xfrm>
            <a:off x="938500" y="1698600"/>
            <a:ext cx="6446400" cy="13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7200">
                <a:solidFill>
                  <a:srgbClr val="1F6B5A"/>
                </a:solidFill>
                <a:latin typeface="Arial"/>
                <a:ea typeface="Arial"/>
                <a:cs typeface="Arial"/>
                <a:sym typeface="Arial"/>
              </a:rPr>
              <a:t>db</a:t>
            </a:r>
            <a:r>
              <a:rPr lang="en" sz="7200">
                <a:solidFill>
                  <a:srgbClr val="FFC000"/>
                </a:solidFill>
                <a:latin typeface="Arial"/>
                <a:ea typeface="Arial"/>
                <a:cs typeface="Arial"/>
                <a:sym typeface="Arial"/>
              </a:rPr>
              <a:t>sherpa</a:t>
            </a:r>
            <a:r>
              <a:rPr lang="en" sz="7200">
                <a:latin typeface="Arial"/>
                <a:ea typeface="Arial"/>
                <a:cs typeface="Arial"/>
                <a:sym typeface="Arial"/>
              </a:rPr>
              <a:t>.com</a:t>
            </a:r>
            <a:endParaRPr sz="7200">
              <a:latin typeface="Arial"/>
              <a:ea typeface="Arial"/>
              <a:cs typeface="Arial"/>
              <a:sym typeface="Arial"/>
            </a:endParaRPr>
          </a:p>
          <a:p>
            <a:pPr indent="0" lvl="0" marL="0" rtl="0" algn="l">
              <a:spcBef>
                <a:spcPts val="0"/>
              </a:spcBef>
              <a:spcAft>
                <a:spcPts val="1600"/>
              </a:spcAft>
              <a:buClr>
                <a:schemeClr val="dk1"/>
              </a:buClr>
              <a:buSzPts val="1100"/>
              <a:buFont typeface="Arial"/>
              <a:buNone/>
            </a:pPr>
            <a:r>
              <a:t/>
            </a:r>
            <a:endParaRPr sz="2000">
              <a:solidFill>
                <a:srgbClr val="1155CC"/>
              </a:solidFill>
            </a:endParaRPr>
          </a:p>
        </p:txBody>
      </p:sp>
      <p:sp>
        <p:nvSpPr>
          <p:cNvPr id="171" name="Google Shape;171;p38"/>
          <p:cNvSpPr txBox="1"/>
          <p:nvPr/>
        </p:nvSpPr>
        <p:spPr>
          <a:xfrm>
            <a:off x="938500" y="3255975"/>
            <a:ext cx="5363700" cy="13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u="sng">
                <a:solidFill>
                  <a:schemeClr val="lt1"/>
                </a:solidFill>
                <a:latin typeface="Montserrat"/>
                <a:ea typeface="Montserrat"/>
                <a:cs typeface="Montserrat"/>
                <a:sym typeface="Montserrat"/>
                <a:hlinkClick r:id="rId3">
                  <a:extLst>
                    <a:ext uri="{A12FA001-AC4F-418D-AE19-62706E023703}">
                      <ahyp:hlinkClr val="tx"/>
                    </a:ext>
                  </a:extLst>
                </a:hlinkClick>
              </a:rPr>
              <a:t>bill.coulam@dbsherpa.com</a:t>
            </a:r>
            <a:endParaRPr sz="2600">
              <a:solidFill>
                <a:srgbClr val="1155CC"/>
              </a:solidFill>
              <a:latin typeface="Montserrat"/>
              <a:ea typeface="Montserrat"/>
              <a:cs typeface="Montserrat"/>
              <a:sym typeface="Montserrat"/>
            </a:endParaRPr>
          </a:p>
          <a:p>
            <a:pPr indent="0" lvl="0" marL="0" rtl="0" algn="l">
              <a:spcBef>
                <a:spcPts val="1600"/>
              </a:spcBef>
              <a:spcAft>
                <a:spcPts val="1600"/>
              </a:spcAft>
              <a:buClr>
                <a:schemeClr val="dk1"/>
              </a:buClr>
              <a:buSzPts val="1100"/>
              <a:buFont typeface="Arial"/>
              <a:buNone/>
            </a:pPr>
            <a:r>
              <a:rPr lang="en" sz="2000" u="sng">
                <a:solidFill>
                  <a:schemeClr val="accent5"/>
                </a:solidFill>
                <a:latin typeface="Montserrat"/>
                <a:ea typeface="Montserrat"/>
                <a:cs typeface="Montserrat"/>
                <a:sym typeface="Montserrat"/>
                <a:hlinkClick r:id="rId4">
                  <a:extLst>
                    <a:ext uri="{A12FA001-AC4F-418D-AE19-62706E023703}">
                      <ahyp:hlinkClr val="tx"/>
                    </a:ext>
                  </a:extLst>
                </a:hlinkClick>
              </a:rPr>
              <a:t>https://www.linkedin.com/in/billcoulam/</a:t>
            </a:r>
            <a:endParaRPr sz="1800">
              <a:solidFill>
                <a:schemeClr val="dk2"/>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Agenda</a:t>
            </a:r>
            <a:endParaRPr/>
          </a:p>
        </p:txBody>
      </p:sp>
      <p:sp>
        <p:nvSpPr>
          <p:cNvPr id="177" name="Google Shape;177;p39"/>
          <p:cNvSpPr txBox="1"/>
          <p:nvPr>
            <p:ph idx="1" type="body"/>
          </p:nvPr>
        </p:nvSpPr>
        <p:spPr>
          <a:xfrm>
            <a:off x="938500" y="1313225"/>
            <a:ext cx="5589300" cy="3185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Postgres Features</a:t>
            </a:r>
            <a:endParaRPr/>
          </a:p>
          <a:p>
            <a:pPr indent="-317500" lvl="0" marL="457200" rtl="0" algn="l">
              <a:spcBef>
                <a:spcPts val="1600"/>
              </a:spcBef>
              <a:spcAft>
                <a:spcPts val="0"/>
              </a:spcAft>
              <a:buSzPts val="1400"/>
              <a:buChar char="●"/>
            </a:pPr>
            <a:r>
              <a:rPr lang="en"/>
              <a:t>Postgres Architecture</a:t>
            </a:r>
            <a:endParaRPr/>
          </a:p>
          <a:p>
            <a:pPr indent="-317500" lvl="0" marL="457200" rtl="0" algn="l">
              <a:spcBef>
                <a:spcPts val="1600"/>
              </a:spcBef>
              <a:spcAft>
                <a:spcPts val="0"/>
              </a:spcAft>
              <a:buSzPts val="1400"/>
              <a:buChar char="●"/>
            </a:pPr>
            <a:r>
              <a:rPr lang="en"/>
              <a:t>Postgres Pro’s &amp; Con’s</a:t>
            </a:r>
            <a:endParaRPr/>
          </a:p>
          <a:p>
            <a:pPr indent="-317500" lvl="0" marL="457200" rtl="0" algn="l">
              <a:spcBef>
                <a:spcPts val="1600"/>
              </a:spcBef>
              <a:spcAft>
                <a:spcPts val="0"/>
              </a:spcAft>
              <a:buSzPts val="1400"/>
              <a:buChar char="●"/>
            </a:pPr>
            <a:r>
              <a:rPr lang="en"/>
              <a:t>Postgres Extensions</a:t>
            </a:r>
            <a:endParaRPr/>
          </a:p>
          <a:p>
            <a:pPr indent="-317500" lvl="0" marL="457200" rtl="0" algn="l">
              <a:spcBef>
                <a:spcPts val="1600"/>
              </a:spcBef>
              <a:spcAft>
                <a:spcPts val="0"/>
              </a:spcAft>
              <a:buSzPts val="1400"/>
              <a:buChar char="●"/>
            </a:pPr>
            <a:r>
              <a:rPr lang="en"/>
              <a:t>Side-by-Side Comparison</a:t>
            </a:r>
            <a:endParaRPr/>
          </a:p>
          <a:p>
            <a:pPr indent="-317500" lvl="0" marL="457200" rtl="0" algn="l">
              <a:spcBef>
                <a:spcPts val="1600"/>
              </a:spcBef>
              <a:spcAft>
                <a:spcPts val="0"/>
              </a:spcAft>
              <a:buSzPts val="1400"/>
              <a:buChar char="●"/>
            </a:pPr>
            <a:r>
              <a:rPr lang="en"/>
              <a:t>Bonuses (Tools, Subtle Diffs, Limits)</a:t>
            </a:r>
            <a:endParaRPr/>
          </a:p>
          <a:p>
            <a:pPr indent="-317500" lvl="0" marL="457200" rtl="0" algn="l">
              <a:spcBef>
                <a:spcPts val="1600"/>
              </a:spcBef>
              <a:spcAft>
                <a:spcPts val="1600"/>
              </a:spcAft>
              <a:buSzPts val="1400"/>
              <a:buChar char="●"/>
            </a:pPr>
            <a:r>
              <a:rPr lang="en"/>
              <a:t>Kicking the Tires (Live Poking Around in Postgres)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0"/>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RDBMS Trend</a:t>
            </a:r>
            <a:endParaRPr/>
          </a:p>
        </p:txBody>
      </p:sp>
      <p:pic>
        <p:nvPicPr>
          <p:cNvPr id="183" name="Google Shape;183;p40"/>
          <p:cNvPicPr preferRelativeResize="0"/>
          <p:nvPr/>
        </p:nvPicPr>
        <p:blipFill>
          <a:blip r:embed="rId3">
            <a:alphaModFix/>
          </a:blip>
          <a:stretch>
            <a:fillRect/>
          </a:stretch>
        </p:blipFill>
        <p:spPr>
          <a:xfrm>
            <a:off x="938500" y="1082675"/>
            <a:ext cx="6178094" cy="3452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41"/>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Features</a:t>
            </a:r>
            <a:endParaRPr/>
          </a:p>
        </p:txBody>
      </p:sp>
      <p:sp>
        <p:nvSpPr>
          <p:cNvPr id="189" name="Google Shape;189;p41"/>
          <p:cNvSpPr txBox="1"/>
          <p:nvPr>
            <p:ph idx="1" type="body"/>
          </p:nvPr>
        </p:nvSpPr>
        <p:spPr>
          <a:xfrm>
            <a:off x="938500" y="1246025"/>
            <a:ext cx="7172100" cy="3425700"/>
          </a:xfrm>
          <a:prstGeom prst="rect">
            <a:avLst/>
          </a:prstGeom>
        </p:spPr>
        <p:txBody>
          <a:bodyPr anchorCtr="0" anchor="t" bIns="91425" lIns="91425" spcFirstLastPara="1" rIns="91425" wrap="square" tIns="91425">
            <a:noAutofit/>
          </a:bodyPr>
          <a:lstStyle/>
          <a:p>
            <a:pPr indent="-301625" lvl="0" marL="457200" rtl="0" algn="l">
              <a:spcBef>
                <a:spcPts val="0"/>
              </a:spcBef>
              <a:spcAft>
                <a:spcPts val="0"/>
              </a:spcAft>
              <a:buSzPts val="1150"/>
              <a:buChar char="●"/>
            </a:pPr>
            <a:r>
              <a:rPr lang="en" u="sng">
                <a:solidFill>
                  <a:schemeClr val="hlink"/>
                </a:solidFill>
                <a:hlinkClick r:id="rId3"/>
              </a:rPr>
              <a:t>ANSI SQL:1999, and partial SQL:2003 and SQL:2008</a:t>
            </a:r>
            <a:endParaRPr/>
          </a:p>
          <a:p>
            <a:pPr indent="-301625" lvl="0" marL="457200" rtl="0" algn="l">
              <a:spcBef>
                <a:spcPts val="0"/>
              </a:spcBef>
              <a:spcAft>
                <a:spcPts val="0"/>
              </a:spcAft>
              <a:buSzPts val="1150"/>
              <a:buChar char="●"/>
            </a:pPr>
            <a:r>
              <a:rPr lang="en"/>
              <a:t>Scalable &amp; Highly Available (sharding, </a:t>
            </a:r>
            <a:r>
              <a:rPr lang="en"/>
              <a:t>partitioning, </a:t>
            </a:r>
            <a:r>
              <a:rPr lang="en"/>
              <a:t>streaming &amp; logical replication)</a:t>
            </a:r>
            <a:endParaRPr/>
          </a:p>
          <a:p>
            <a:pPr indent="-301625" lvl="0" marL="457200" rtl="0" algn="l">
              <a:spcBef>
                <a:spcPts val="0"/>
              </a:spcBef>
              <a:spcAft>
                <a:spcPts val="0"/>
              </a:spcAft>
              <a:buSzPts val="1150"/>
              <a:buChar char="●"/>
            </a:pPr>
            <a:r>
              <a:rPr lang="en"/>
              <a:t>ACID, Isolation levels, Transactions (DML + DDL), Integrity constraints</a:t>
            </a:r>
            <a:endParaRPr/>
          </a:p>
          <a:p>
            <a:pPr indent="-301625" lvl="0" marL="457200" rtl="0" algn="l">
              <a:spcBef>
                <a:spcPts val="0"/>
              </a:spcBef>
              <a:spcAft>
                <a:spcPts val="0"/>
              </a:spcAft>
              <a:buSzPts val="1150"/>
              <a:buChar char="●"/>
            </a:pPr>
            <a:r>
              <a:rPr lang="en"/>
              <a:t>Securable (SSL, Encryption, RBAC: user-level, table-level, and row-level security)</a:t>
            </a:r>
            <a:endParaRPr/>
          </a:p>
          <a:p>
            <a:pPr indent="-301625" lvl="0" marL="457200" rtl="0" algn="l">
              <a:spcBef>
                <a:spcPts val="0"/>
              </a:spcBef>
              <a:spcAft>
                <a:spcPts val="0"/>
              </a:spcAft>
              <a:buSzPts val="1150"/>
              <a:buChar char="●"/>
            </a:pPr>
            <a:r>
              <a:rPr lang="en"/>
              <a:t>Tables, views, materialized views, indexes, stored functions/procs, sequences</a:t>
            </a:r>
            <a:endParaRPr/>
          </a:p>
          <a:p>
            <a:pPr indent="-301625" lvl="1" marL="914400" rtl="0" algn="l">
              <a:spcBef>
                <a:spcPts val="0"/>
              </a:spcBef>
              <a:spcAft>
                <a:spcPts val="0"/>
              </a:spcAft>
              <a:buSzPts val="1150"/>
              <a:buChar char="○"/>
            </a:pPr>
            <a:r>
              <a:rPr lang="en"/>
              <a:t>IDENTITY columns, Generated columns</a:t>
            </a:r>
            <a:endParaRPr/>
          </a:p>
          <a:p>
            <a:pPr indent="-301625" lvl="1" marL="914400" rtl="0" algn="l">
              <a:spcBef>
                <a:spcPts val="0"/>
              </a:spcBef>
              <a:spcAft>
                <a:spcPts val="0"/>
              </a:spcAft>
              <a:buSzPts val="1150"/>
              <a:buChar char="○"/>
            </a:pPr>
            <a:r>
              <a:rPr lang="en"/>
              <a:t>Integrity constraints</a:t>
            </a:r>
            <a:endParaRPr/>
          </a:p>
          <a:p>
            <a:pPr indent="-301625" lvl="1" marL="914400" rtl="0" algn="l">
              <a:spcBef>
                <a:spcPts val="0"/>
              </a:spcBef>
              <a:spcAft>
                <a:spcPts val="0"/>
              </a:spcAft>
              <a:buSzPts val="1150"/>
              <a:buChar char="○"/>
            </a:pPr>
            <a:r>
              <a:rPr lang="en"/>
              <a:t>Table inheritance (super/sub-typing)</a:t>
            </a:r>
            <a:endParaRPr/>
          </a:p>
          <a:p>
            <a:pPr indent="-301625" lvl="1" marL="914400" rtl="0" algn="l">
              <a:spcBef>
                <a:spcPts val="0"/>
              </a:spcBef>
              <a:spcAft>
                <a:spcPts val="0"/>
              </a:spcAft>
              <a:buSzPts val="1150"/>
              <a:buChar char="○"/>
            </a:pPr>
            <a:r>
              <a:rPr lang="en"/>
              <a:t>Triggers, including INSTEAD-OF and updateable views</a:t>
            </a:r>
            <a:endParaRPr/>
          </a:p>
          <a:p>
            <a:pPr indent="-301625" lvl="1" marL="914400" rtl="0" algn="l">
              <a:spcBef>
                <a:spcPts val="0"/>
              </a:spcBef>
              <a:spcAft>
                <a:spcPts val="0"/>
              </a:spcAft>
              <a:buSzPts val="1150"/>
              <a:buChar char="○"/>
            </a:pPr>
            <a:r>
              <a:rPr lang="en"/>
              <a:t>Temporary tables and temporary views</a:t>
            </a:r>
            <a:endParaRPr/>
          </a:p>
          <a:p>
            <a:pPr indent="-301625" lvl="0" marL="457200" rtl="0" algn="l">
              <a:spcBef>
                <a:spcPts val="0"/>
              </a:spcBef>
              <a:spcAft>
                <a:spcPts val="0"/>
              </a:spcAft>
              <a:buSzPts val="1150"/>
              <a:buChar char="●"/>
            </a:pPr>
            <a:r>
              <a:rPr lang="en"/>
              <a:t>Geospatial (quite good, only surpassed by ESRI)</a:t>
            </a:r>
            <a:endParaRPr/>
          </a:p>
          <a:p>
            <a:pPr indent="-301625" lvl="0" marL="457200" rtl="0" algn="l">
              <a:spcBef>
                <a:spcPts val="0"/>
              </a:spcBef>
              <a:spcAft>
                <a:spcPts val="0"/>
              </a:spcAft>
              <a:buSzPts val="1150"/>
              <a:buChar char="●"/>
            </a:pPr>
            <a:r>
              <a:rPr lang="en"/>
              <a:t>Full-text search</a:t>
            </a:r>
            <a:endParaRPr/>
          </a:p>
          <a:p>
            <a:pPr indent="-301625" lvl="0" marL="457200" rtl="0" algn="l">
              <a:spcBef>
                <a:spcPts val="0"/>
              </a:spcBef>
              <a:spcAft>
                <a:spcPts val="0"/>
              </a:spcAft>
              <a:buSzPts val="1150"/>
              <a:buChar char="●"/>
            </a:pPr>
            <a:r>
              <a:rPr lang="en"/>
              <a:t>JSON storage and operations</a:t>
            </a:r>
            <a:endParaRPr/>
          </a:p>
          <a:p>
            <a:pPr indent="-301625" lvl="0" marL="457200" rtl="0" algn="l">
              <a:spcBef>
                <a:spcPts val="0"/>
              </a:spcBef>
              <a:spcAft>
                <a:spcPts val="0"/>
              </a:spcAft>
              <a:buSzPts val="1150"/>
              <a:buChar char="●"/>
            </a:pPr>
            <a:r>
              <a:rPr lang="en"/>
              <a:t>3GL routines in </a:t>
            </a:r>
            <a:r>
              <a:rPr lang="en" u="sng">
                <a:solidFill>
                  <a:schemeClr val="hlink"/>
                </a:solidFill>
                <a:hlinkClick r:id="rId4"/>
              </a:rPr>
              <a:t>18 languages</a:t>
            </a:r>
            <a:r>
              <a:rPr lang="en"/>
              <a:t>, esp. pl/pgsql, tcl, java, python, ruby, javascript</a:t>
            </a:r>
            <a:endParaRPr/>
          </a:p>
          <a:p>
            <a:pPr indent="-301625" lvl="0" marL="457200" rtl="0" algn="l">
              <a:spcBef>
                <a:spcPts val="0"/>
              </a:spcBef>
              <a:spcAft>
                <a:spcPts val="0"/>
              </a:spcAft>
              <a:buSzPts val="1150"/>
              <a:buChar char="●"/>
            </a:pPr>
            <a:r>
              <a:rPr lang="en"/>
              <a:t>TOAST (columns up to 1GB)</a:t>
            </a:r>
            <a:endParaRPr/>
          </a:p>
          <a:p>
            <a:pPr indent="-301625" lvl="0" marL="457200" rtl="0" algn="l">
              <a:spcBef>
                <a:spcPts val="0"/>
              </a:spcBef>
              <a:spcAft>
                <a:spcPts val="0"/>
              </a:spcAft>
              <a:buSzPts val="1150"/>
              <a:buChar char="●"/>
            </a:pPr>
            <a:r>
              <a:rPr lang="en"/>
              <a:t>Windowing Functions</a:t>
            </a:r>
            <a:endParaRPr/>
          </a:p>
          <a:p>
            <a:pPr indent="-301625" lvl="0" marL="457200" rtl="0" algn="l">
              <a:spcBef>
                <a:spcPts val="0"/>
              </a:spcBef>
              <a:spcAft>
                <a:spcPts val="0"/>
              </a:spcAft>
              <a:buSzPts val="1150"/>
              <a:buChar char="●"/>
            </a:pPr>
            <a:r>
              <a:rPr lang="en"/>
              <a:t>Rich </a:t>
            </a:r>
            <a:r>
              <a:rPr lang="en" u="sng">
                <a:solidFill>
                  <a:schemeClr val="hlink"/>
                </a:solidFill>
                <a:hlinkClick r:id="rId5"/>
              </a:rPr>
              <a:t>aggregate</a:t>
            </a:r>
            <a:r>
              <a:rPr lang="en"/>
              <a:t>, </a:t>
            </a:r>
            <a:r>
              <a:rPr lang="en" u="sng">
                <a:solidFill>
                  <a:schemeClr val="hlink"/>
                </a:solidFill>
                <a:hlinkClick r:id="rId6"/>
              </a:rPr>
              <a:t>range</a:t>
            </a:r>
            <a:r>
              <a:rPr lang="en"/>
              <a:t> </a:t>
            </a:r>
            <a:r>
              <a:rPr lang="en"/>
              <a:t>and </a:t>
            </a:r>
            <a:r>
              <a:rPr lang="en" u="sng">
                <a:solidFill>
                  <a:schemeClr val="hlink"/>
                </a:solidFill>
                <a:hlinkClick r:id="rId7"/>
              </a:rPr>
              <a:t>array</a:t>
            </a:r>
            <a:r>
              <a:rPr lang="en"/>
              <a:t> functions</a:t>
            </a:r>
            <a:endParaRPr/>
          </a:p>
          <a:p>
            <a:pPr indent="-301625" lvl="0" marL="457200" rtl="0" algn="l">
              <a:spcBef>
                <a:spcPts val="0"/>
              </a:spcBef>
              <a:spcAft>
                <a:spcPts val="0"/>
              </a:spcAft>
              <a:buSzPts val="1150"/>
              <a:buChar char="●"/>
            </a:pPr>
            <a:r>
              <a:rPr lang="en"/>
              <a:t>I</a:t>
            </a:r>
            <a:r>
              <a:rPr lang="en"/>
              <a:t>nternational character sets and multibyte character encodings</a:t>
            </a:r>
            <a:endParaRPr/>
          </a:p>
          <a:p>
            <a:pPr indent="-301625" lvl="0" marL="457200" rtl="0" algn="l">
              <a:spcBef>
                <a:spcPts val="0"/>
              </a:spcBef>
              <a:spcAft>
                <a:spcPts val="0"/>
              </a:spcAft>
              <a:buSzPts val="1150"/>
              <a:buChar char="●"/>
            </a:pPr>
            <a:r>
              <a:rPr lang="en"/>
              <a:t>Robust and free support from online community. Plenty of paid options too.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2"/>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Oracle and </a:t>
            </a:r>
            <a:r>
              <a:rPr lang="en">
                <a:solidFill>
                  <a:schemeClr val="lt2"/>
                </a:solidFill>
              </a:rPr>
              <a:t>Postgres Architecture</a:t>
            </a:r>
            <a:endParaRPr/>
          </a:p>
        </p:txBody>
      </p:sp>
      <p:graphicFrame>
        <p:nvGraphicFramePr>
          <p:cNvPr id="195" name="Google Shape;195;p42"/>
          <p:cNvGraphicFramePr/>
          <p:nvPr/>
        </p:nvGraphicFramePr>
        <p:xfrm>
          <a:off x="938500" y="993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Database Server = Instance + Database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Database</a:t>
                      </a:r>
                      <a:r>
                        <a:rPr lang="en">
                          <a:solidFill>
                            <a:schemeClr val="lt1"/>
                          </a:solidFill>
                        </a:rPr>
                        <a:t> Host = 1:N instances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Instance = BG processes + SGA + PGA</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Instance = process serving 1:N databases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BG processes include: DBW#, LGWR, CKPT, SMON, PMON, RECO, ARC#, MMON, MMNL, RVWR</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 processes include: Master, Writer, Stats collector, User sessions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Database = datafiles, control files, redo log files, archive log files, &amp; parameter file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Database = subfolder under PGDATA/base Cluster-wide files are shared between databases, including tablespaces, accounts and roles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Instances share only the listener</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sz="1300">
                          <a:solidFill>
                            <a:schemeClr val="lt1"/>
                          </a:solidFill>
                        </a:rPr>
                        <a:t>Collection of databases share </a:t>
                      </a:r>
                      <a:r>
                        <a:rPr lang="en" sz="1300" u="sng">
                          <a:solidFill>
                            <a:schemeClr val="hlink"/>
                          </a:solidFill>
                          <a:hlinkClick r:id="rId3"/>
                        </a:rPr>
                        <a:t>common file system location</a:t>
                      </a:r>
                      <a:r>
                        <a:rPr lang="en" sz="1300">
                          <a:solidFill>
                            <a:schemeClr val="lt1"/>
                          </a:solidFill>
                        </a:rPr>
                        <a:t> (aka PGDATA or “data directory”) and processes. This is known as a PG cluster.</a:t>
                      </a:r>
                      <a:endParaRPr sz="1300">
                        <a:solidFill>
                          <a:schemeClr val="lt1"/>
                        </a:solidFill>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3"/>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Oracle and Postgres Architecture</a:t>
            </a:r>
            <a:endParaRPr/>
          </a:p>
        </p:txBody>
      </p:sp>
      <p:graphicFrame>
        <p:nvGraphicFramePr>
          <p:cNvPr id="201" name="Google Shape;201;p43"/>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CDB</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postmaster</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PDB</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database within the cluster</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Data blocks, extents, segments, tablespaces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Blocks, pages, files, tablespaces*</a:t>
                      </a:r>
                      <a:endParaRPr>
                        <a:solidFill>
                          <a:schemeClr val="lt1"/>
                        </a:solidFill>
                      </a:endParaRPr>
                    </a:p>
                  </a:txBody>
                  <a:tcPr marT="91425" marB="91425" marR="91425" marL="91425"/>
                </a:tc>
              </a:tr>
            </a:tbl>
          </a:graphicData>
        </a:graphic>
      </p:graphicFrame>
      <p:sp>
        <p:nvSpPr>
          <p:cNvPr id="202" name="Google Shape;202;p43"/>
          <p:cNvSpPr txBox="1"/>
          <p:nvPr/>
        </p:nvSpPr>
        <p:spPr>
          <a:xfrm>
            <a:off x="928025" y="4419950"/>
            <a:ext cx="7266900" cy="4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*tablespaces are just symbolic links to files</a:t>
            </a:r>
            <a:endParaRPr sz="1800">
              <a:solidFill>
                <a:schemeClr val="dk2"/>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44"/>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Architecture</a:t>
            </a:r>
            <a:endParaRPr/>
          </a:p>
        </p:txBody>
      </p:sp>
      <p:sp>
        <p:nvSpPr>
          <p:cNvPr id="208" name="Google Shape;208;p44"/>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Sometimes the mental </a:t>
            </a:r>
            <a:r>
              <a:rPr lang="en" sz="1800"/>
              <a:t>translation</a:t>
            </a:r>
            <a:r>
              <a:rPr lang="en" sz="1800"/>
              <a:t> of similar terms is really rocky, especially when a term has multiple meanings. For example:</a:t>
            </a:r>
            <a:endParaRPr sz="1800"/>
          </a:p>
          <a:p>
            <a:pPr indent="-342900" lvl="1" marL="914400" rtl="0" algn="l">
              <a:spcBef>
                <a:spcPts val="0"/>
              </a:spcBef>
              <a:spcAft>
                <a:spcPts val="0"/>
              </a:spcAft>
              <a:buSzPts val="1800"/>
              <a:buChar char="○"/>
            </a:pPr>
            <a:r>
              <a:rPr lang="en" sz="1800"/>
              <a:t>Cluster = an ordered (clustered) index</a:t>
            </a:r>
            <a:endParaRPr sz="1800"/>
          </a:p>
          <a:p>
            <a:pPr indent="-342900" lvl="1" marL="914400" rtl="0" algn="l">
              <a:spcBef>
                <a:spcPts val="0"/>
              </a:spcBef>
              <a:spcAft>
                <a:spcPts val="0"/>
              </a:spcAft>
              <a:buSzPts val="1800"/>
              <a:buChar char="○"/>
            </a:pPr>
            <a:r>
              <a:rPr lang="en" sz="1800"/>
              <a:t>Cluster = a collection of databases</a:t>
            </a:r>
            <a:endParaRPr sz="1800"/>
          </a:p>
          <a:p>
            <a:pPr indent="-342900" lvl="1" marL="914400" rtl="0" algn="l">
              <a:spcBef>
                <a:spcPts val="0"/>
              </a:spcBef>
              <a:spcAft>
                <a:spcPts val="0"/>
              </a:spcAft>
              <a:buSzPts val="1800"/>
              <a:buChar char="○"/>
            </a:pPr>
            <a:r>
              <a:rPr lang="en" sz="1800"/>
              <a:t>Cluster = the act of re-organizing a table by re-ordering it</a:t>
            </a:r>
            <a:endParaRPr sz="1800"/>
          </a:p>
          <a:p>
            <a:pPr indent="-342900" lvl="1" marL="914400" rtl="0" algn="l">
              <a:spcBef>
                <a:spcPts val="0"/>
              </a:spcBef>
              <a:spcAft>
                <a:spcPts val="0"/>
              </a:spcAft>
              <a:buSzPts val="1800"/>
              <a:buChar char="○"/>
            </a:pPr>
            <a:r>
              <a:rPr lang="en" sz="1800"/>
              <a:t>Cluster = a collection of services participating in replication</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5"/>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Positives</a:t>
            </a:r>
            <a:endParaRPr/>
          </a:p>
        </p:txBody>
      </p:sp>
      <p:sp>
        <p:nvSpPr>
          <p:cNvPr id="214" name="Google Shape;214;p45"/>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p>
            <a:pPr indent="-301625" lvl="0" marL="457200" rtl="0" algn="l">
              <a:spcBef>
                <a:spcPts val="0"/>
              </a:spcBef>
              <a:spcAft>
                <a:spcPts val="0"/>
              </a:spcAft>
              <a:buSzPts val="1150"/>
              <a:buChar char="●"/>
            </a:pPr>
            <a:r>
              <a:rPr lang="en"/>
              <a:t>Open Source</a:t>
            </a:r>
            <a:endParaRPr/>
          </a:p>
          <a:p>
            <a:pPr indent="-301625" lvl="0" marL="457200" rtl="0" algn="l">
              <a:spcBef>
                <a:spcPts val="0"/>
              </a:spcBef>
              <a:spcAft>
                <a:spcPts val="0"/>
              </a:spcAft>
              <a:buSzPts val="1150"/>
              <a:buChar char="●"/>
            </a:pPr>
            <a:r>
              <a:rPr lang="en"/>
              <a:t>Extensible</a:t>
            </a:r>
            <a:endParaRPr/>
          </a:p>
          <a:p>
            <a:pPr indent="-301625" lvl="0" marL="457200" rtl="0" algn="l">
              <a:spcBef>
                <a:spcPts val="0"/>
              </a:spcBef>
              <a:spcAft>
                <a:spcPts val="0"/>
              </a:spcAft>
              <a:buSzPts val="1150"/>
              <a:buChar char="●"/>
            </a:pPr>
            <a:r>
              <a:rPr lang="en"/>
              <a:t>Partitioning included (range, list, hash)</a:t>
            </a:r>
            <a:endParaRPr/>
          </a:p>
          <a:p>
            <a:pPr indent="-301625" lvl="0" marL="457200" rtl="0" algn="l">
              <a:spcBef>
                <a:spcPts val="0"/>
              </a:spcBef>
              <a:spcAft>
                <a:spcPts val="0"/>
              </a:spcAft>
              <a:buSzPts val="1150"/>
              <a:buChar char="●"/>
            </a:pPr>
            <a:r>
              <a:rPr lang="en"/>
              <a:t>Spatial included</a:t>
            </a:r>
            <a:endParaRPr/>
          </a:p>
          <a:p>
            <a:pPr indent="-301625" lvl="0" marL="457200" rtl="0" algn="l">
              <a:spcBef>
                <a:spcPts val="0"/>
              </a:spcBef>
              <a:spcAft>
                <a:spcPts val="0"/>
              </a:spcAft>
              <a:buSzPts val="1150"/>
              <a:buChar char="●"/>
            </a:pPr>
            <a:r>
              <a:rPr lang="en"/>
              <a:t>Create metadata comment for most database objects</a:t>
            </a:r>
            <a:endParaRPr/>
          </a:p>
          <a:p>
            <a:pPr indent="-301625" lvl="1" marL="914400" rtl="0" algn="l">
              <a:spcBef>
                <a:spcPts val="0"/>
              </a:spcBef>
              <a:spcAft>
                <a:spcPts val="0"/>
              </a:spcAft>
              <a:buSzPts val="1150"/>
              <a:buChar char="○"/>
            </a:pPr>
            <a:r>
              <a:rPr lang="en"/>
              <a:t>Oracle 23c adds annotations, but is still limited to data objects, indexes, &amp; domains</a:t>
            </a:r>
            <a:endParaRPr/>
          </a:p>
          <a:p>
            <a:pPr indent="-301625" lvl="0" marL="457200" rtl="0" algn="l">
              <a:spcBef>
                <a:spcPts val="0"/>
              </a:spcBef>
              <a:spcAft>
                <a:spcPts val="0"/>
              </a:spcAft>
              <a:buSzPts val="1150"/>
              <a:buChar char="●"/>
            </a:pPr>
            <a:r>
              <a:rPr lang="en"/>
              <a:t>Can GROUP BY and ORDER BY column alias OR position!!</a:t>
            </a:r>
            <a:r>
              <a:rPr lang="en">
                <a:solidFill>
                  <a:schemeClr val="dk2"/>
                </a:solidFill>
              </a:rPr>
              <a:t>*</a:t>
            </a:r>
            <a:endParaRPr>
              <a:solidFill>
                <a:schemeClr val="dk2"/>
              </a:solidFill>
            </a:endParaRPr>
          </a:p>
          <a:p>
            <a:pPr indent="-301625" lvl="0" marL="457200" rtl="0" algn="l">
              <a:spcBef>
                <a:spcPts val="0"/>
              </a:spcBef>
              <a:spcAft>
                <a:spcPts val="0"/>
              </a:spcAft>
              <a:buSzPts val="1150"/>
              <a:buChar char="●"/>
            </a:pPr>
            <a:r>
              <a:rPr lang="en"/>
              <a:t>IF EXISTS / IF NOT EXISTS</a:t>
            </a:r>
            <a:r>
              <a:rPr lang="en">
                <a:solidFill>
                  <a:schemeClr val="dk2"/>
                </a:solidFill>
              </a:rPr>
              <a:t>*</a:t>
            </a:r>
            <a:endParaRPr>
              <a:solidFill>
                <a:schemeClr val="dk2"/>
              </a:solidFill>
            </a:endParaRPr>
          </a:p>
          <a:p>
            <a:pPr indent="-301625" lvl="0" marL="457200" rtl="0" algn="l">
              <a:spcBef>
                <a:spcPts val="0"/>
              </a:spcBef>
              <a:spcAft>
                <a:spcPts val="0"/>
              </a:spcAft>
              <a:buSzPts val="1150"/>
              <a:buChar char="●"/>
            </a:pPr>
            <a:r>
              <a:rPr lang="en"/>
              <a:t>No need for FROM DUAL when getting SYSDATE and other literals/functions</a:t>
            </a:r>
            <a:r>
              <a:rPr lang="en">
                <a:solidFill>
                  <a:schemeClr val="dk2"/>
                </a:solidFill>
              </a:rPr>
              <a:t>*</a:t>
            </a:r>
            <a:endParaRPr>
              <a:solidFill>
                <a:schemeClr val="dk2"/>
              </a:solidFill>
            </a:endParaRPr>
          </a:p>
          <a:p>
            <a:pPr indent="-301625" lvl="0" marL="457200" rtl="0" algn="l">
              <a:spcBef>
                <a:spcPts val="0"/>
              </a:spcBef>
              <a:spcAft>
                <a:spcPts val="0"/>
              </a:spcAft>
              <a:buSzPts val="1150"/>
              <a:buChar char="●"/>
            </a:pPr>
            <a:r>
              <a:rPr lang="en"/>
              <a:t>CTEs are more capable</a:t>
            </a:r>
            <a:endParaRPr/>
          </a:p>
          <a:p>
            <a:pPr indent="-301625" lvl="0" marL="457200" rtl="0" algn="l">
              <a:spcBef>
                <a:spcPts val="0"/>
              </a:spcBef>
              <a:spcAft>
                <a:spcPts val="0"/>
              </a:spcAft>
              <a:buSzPts val="1150"/>
              <a:buChar char="●"/>
            </a:pPr>
            <a:r>
              <a:rPr lang="en"/>
              <a:t>Multi-row VALUES lists</a:t>
            </a:r>
            <a:r>
              <a:rPr lang="en">
                <a:solidFill>
                  <a:schemeClr val="dk2"/>
                </a:solidFill>
              </a:rPr>
              <a:t>*</a:t>
            </a:r>
            <a:endParaRPr>
              <a:solidFill>
                <a:schemeClr val="dk2"/>
              </a:solidFill>
            </a:endParaRPr>
          </a:p>
          <a:p>
            <a:pPr indent="-301625" lvl="0" marL="457200" rtl="0" algn="l">
              <a:spcBef>
                <a:spcPts val="0"/>
              </a:spcBef>
              <a:spcAft>
                <a:spcPts val="0"/>
              </a:spcAft>
              <a:buSzPts val="1150"/>
              <a:buChar char="●"/>
            </a:pPr>
            <a:r>
              <a:rPr lang="en"/>
              <a:t>Rich set of index types and custom indexing-frameworks</a:t>
            </a:r>
            <a:endParaRPr/>
          </a:p>
          <a:p>
            <a:pPr indent="-301625" lvl="0" marL="457200" rtl="0" algn="l">
              <a:spcBef>
                <a:spcPts val="0"/>
              </a:spcBef>
              <a:spcAft>
                <a:spcPts val="0"/>
              </a:spcAft>
              <a:buSzPts val="1150"/>
              <a:buChar char="●"/>
            </a:pPr>
            <a:r>
              <a:rPr lang="en"/>
              <a:t>Direct joins</a:t>
            </a:r>
            <a:r>
              <a:rPr lang="en">
                <a:solidFill>
                  <a:schemeClr val="dk2"/>
                </a:solidFill>
              </a:rPr>
              <a:t>*</a:t>
            </a:r>
            <a:r>
              <a:rPr lang="en"/>
              <a:t> in UPDATE and DELETE</a:t>
            </a:r>
            <a:endParaRPr/>
          </a:p>
          <a:p>
            <a:pPr indent="-301625" lvl="0" marL="457200" rtl="0" algn="l">
              <a:spcBef>
                <a:spcPts val="0"/>
              </a:spcBef>
              <a:spcAft>
                <a:spcPts val="0"/>
              </a:spcAft>
              <a:buSzPts val="1150"/>
              <a:buChar char="●"/>
            </a:pPr>
            <a:r>
              <a:rPr lang="en"/>
              <a:t>generate_series() to create large test datasets</a:t>
            </a:r>
            <a:endParaRPr/>
          </a:p>
          <a:p>
            <a:pPr indent="-301625" lvl="0" marL="457200" rtl="0" algn="l">
              <a:spcBef>
                <a:spcPts val="0"/>
              </a:spcBef>
              <a:spcAft>
                <a:spcPts val="0"/>
              </a:spcAft>
              <a:buSzPts val="1150"/>
              <a:buChar char="●"/>
            </a:pPr>
            <a:r>
              <a:rPr lang="en"/>
              <a:t>Rich system </a:t>
            </a:r>
            <a:r>
              <a:rPr lang="en" u="sng">
                <a:solidFill>
                  <a:schemeClr val="hlink"/>
                </a:solidFill>
                <a:hlinkClick r:id="rId3"/>
              </a:rPr>
              <a:t>admin</a:t>
            </a:r>
            <a:r>
              <a:rPr lang="en"/>
              <a:t> and </a:t>
            </a:r>
            <a:r>
              <a:rPr lang="en" u="sng">
                <a:solidFill>
                  <a:schemeClr val="hlink"/>
                </a:solidFill>
                <a:hlinkClick r:id="rId4"/>
              </a:rPr>
              <a:t>information</a:t>
            </a:r>
            <a:r>
              <a:rPr lang="en"/>
              <a:t> functions</a:t>
            </a:r>
            <a:endParaRPr/>
          </a:p>
          <a:p>
            <a:pPr indent="-301625" lvl="0" marL="457200" rtl="0" algn="l">
              <a:spcBef>
                <a:spcPts val="0"/>
              </a:spcBef>
              <a:spcAft>
                <a:spcPts val="0"/>
              </a:spcAft>
              <a:buSzPts val="1150"/>
              <a:buChar char="●"/>
            </a:pPr>
            <a:r>
              <a:rPr lang="en" u="sng">
                <a:solidFill>
                  <a:schemeClr val="hlink"/>
                </a:solidFill>
                <a:hlinkClick r:id="rId5"/>
              </a:rPr>
              <a:t>Rules</a:t>
            </a:r>
            <a:r>
              <a:rPr lang="en"/>
              <a:t> and query re-writing</a:t>
            </a:r>
            <a:endParaRPr/>
          </a:p>
        </p:txBody>
      </p:sp>
      <p:sp>
        <p:nvSpPr>
          <p:cNvPr id="215" name="Google Shape;215;p45"/>
          <p:cNvSpPr txBox="1"/>
          <p:nvPr/>
        </p:nvSpPr>
        <p:spPr>
          <a:xfrm>
            <a:off x="951625" y="4530050"/>
            <a:ext cx="6402000" cy="4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*now implemented in Oracle 23c</a:t>
            </a:r>
            <a:endParaRPr sz="1800">
              <a:solidFill>
                <a:schemeClr val="dk2"/>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6"/>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Negatives</a:t>
            </a:r>
            <a:endParaRPr/>
          </a:p>
        </p:txBody>
      </p:sp>
      <p:sp>
        <p:nvSpPr>
          <p:cNvPr id="221" name="Google Shape;221;p46"/>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p>
            <a:pPr indent="-301625" lvl="0" marL="457200" rtl="0" algn="l">
              <a:spcBef>
                <a:spcPts val="0"/>
              </a:spcBef>
              <a:spcAft>
                <a:spcPts val="0"/>
              </a:spcAft>
              <a:buSzPts val="1150"/>
              <a:buChar char="●"/>
            </a:pPr>
            <a:r>
              <a:rPr lang="en"/>
              <a:t>MVCC architecture, dead tuples, vacuuming and its ilk</a:t>
            </a:r>
            <a:endParaRPr/>
          </a:p>
          <a:p>
            <a:pPr indent="-301625" lvl="0" marL="457200" rtl="0" algn="l">
              <a:spcBef>
                <a:spcPts val="0"/>
              </a:spcBef>
              <a:spcAft>
                <a:spcPts val="0"/>
              </a:spcAft>
              <a:buSzPts val="1150"/>
              <a:buChar char="●"/>
            </a:pPr>
            <a:r>
              <a:rPr lang="en"/>
              <a:t>Lack of incremental materialized view refresh*</a:t>
            </a:r>
            <a:endParaRPr/>
          </a:p>
          <a:p>
            <a:pPr indent="-301625" lvl="0" marL="457200" rtl="0" algn="l">
              <a:spcBef>
                <a:spcPts val="0"/>
              </a:spcBef>
              <a:spcAft>
                <a:spcPts val="0"/>
              </a:spcAft>
              <a:buSzPts val="1150"/>
              <a:buChar char="●"/>
            </a:pPr>
            <a:r>
              <a:rPr lang="en"/>
              <a:t>No built-in data masking or sub-setting</a:t>
            </a:r>
            <a:endParaRPr/>
          </a:p>
          <a:p>
            <a:pPr indent="-301625" lvl="0" marL="457200" rtl="0" algn="l">
              <a:spcBef>
                <a:spcPts val="0"/>
              </a:spcBef>
              <a:spcAft>
                <a:spcPts val="0"/>
              </a:spcAft>
              <a:buSzPts val="1150"/>
              <a:buChar char="●"/>
            </a:pPr>
            <a:r>
              <a:rPr lang="en"/>
              <a:t>Not as mature in partitioning features and indexing</a:t>
            </a:r>
            <a:endParaRPr/>
          </a:p>
          <a:p>
            <a:pPr indent="-301625" lvl="0" marL="457200" rtl="0" algn="l">
              <a:spcBef>
                <a:spcPts val="0"/>
              </a:spcBef>
              <a:spcAft>
                <a:spcPts val="0"/>
              </a:spcAft>
              <a:buSzPts val="1150"/>
              <a:buChar char="●"/>
            </a:pPr>
            <a:r>
              <a:rPr lang="en"/>
              <a:t>No hints** to influence CBO. Far less control and observability over stats and planner</a:t>
            </a:r>
            <a:endParaRPr/>
          </a:p>
          <a:p>
            <a:pPr indent="-301625" lvl="0" marL="457200" rtl="0" algn="l">
              <a:spcBef>
                <a:spcPts val="0"/>
              </a:spcBef>
              <a:spcAft>
                <a:spcPts val="0"/>
              </a:spcAft>
              <a:buSzPts val="1150"/>
              <a:buChar char="●"/>
            </a:pPr>
            <a:r>
              <a:rPr lang="en"/>
              <a:t>Security and regulatory compliance not nearly as full and robust as Oracle’s</a:t>
            </a:r>
            <a:endParaRPr/>
          </a:p>
          <a:p>
            <a:pPr indent="-301625" lvl="0" marL="457200" rtl="0" algn="l">
              <a:spcBef>
                <a:spcPts val="0"/>
              </a:spcBef>
              <a:spcAft>
                <a:spcPts val="0"/>
              </a:spcAft>
              <a:buSzPts val="1150"/>
              <a:buChar char="●"/>
            </a:pPr>
            <a:r>
              <a:rPr lang="en"/>
              <a:t>No synonyms</a:t>
            </a:r>
            <a:endParaRPr/>
          </a:p>
          <a:p>
            <a:pPr indent="-301625" lvl="0" marL="457200" rtl="0" algn="l">
              <a:spcBef>
                <a:spcPts val="0"/>
              </a:spcBef>
              <a:spcAft>
                <a:spcPts val="0"/>
              </a:spcAft>
              <a:buSzPts val="1150"/>
              <a:buChar char="●"/>
            </a:pPr>
            <a:r>
              <a:rPr lang="en"/>
              <a:t>No internal job framework</a:t>
            </a:r>
            <a:endParaRPr/>
          </a:p>
          <a:p>
            <a:pPr indent="-301625" lvl="0" marL="457200" rtl="0" algn="l">
              <a:spcBef>
                <a:spcPts val="0"/>
              </a:spcBef>
              <a:spcAft>
                <a:spcPts val="0"/>
              </a:spcAft>
              <a:buSzPts val="1150"/>
              <a:buChar char="●"/>
            </a:pPr>
            <a:r>
              <a:rPr lang="en"/>
              <a:t>PL/SQL: Lack of autonomous transactions, packages</a:t>
            </a:r>
            <a:endParaRPr/>
          </a:p>
          <a:p>
            <a:pPr indent="-301625" lvl="0" marL="457200" rtl="0" algn="l">
              <a:spcBef>
                <a:spcPts val="0"/>
              </a:spcBef>
              <a:spcAft>
                <a:spcPts val="0"/>
              </a:spcAft>
              <a:buSzPts val="1150"/>
              <a:buChar char="●"/>
            </a:pPr>
            <a:r>
              <a:rPr lang="en"/>
              <a:t>No virtual columns or invisible indexes</a:t>
            </a:r>
            <a:endParaRPr/>
          </a:p>
          <a:p>
            <a:pPr indent="-301625" lvl="0" marL="457200" rtl="0" algn="l">
              <a:spcBef>
                <a:spcPts val="0"/>
              </a:spcBef>
              <a:spcAft>
                <a:spcPts val="0"/>
              </a:spcAft>
              <a:buSzPts val="1150"/>
              <a:buChar char="●"/>
            </a:pPr>
            <a:r>
              <a:rPr lang="en"/>
              <a:t>Far less mature data dictionary and dynamic views of internals</a:t>
            </a:r>
            <a:endParaRPr/>
          </a:p>
          <a:p>
            <a:pPr indent="-301625" lvl="0" marL="457200" rtl="0" algn="l">
              <a:spcBef>
                <a:spcPts val="0"/>
              </a:spcBef>
              <a:spcAft>
                <a:spcPts val="0"/>
              </a:spcAft>
              <a:buSzPts val="1150"/>
              <a:buChar char="●"/>
            </a:pPr>
            <a:r>
              <a:rPr lang="en"/>
              <a:t>Sharding is still a DIY affair, although it can be done using FDW</a:t>
            </a:r>
            <a:endParaRPr/>
          </a:p>
          <a:p>
            <a:pPr indent="-301625" lvl="0" marL="457200" rtl="0" algn="l">
              <a:spcBef>
                <a:spcPts val="0"/>
              </a:spcBef>
              <a:spcAft>
                <a:spcPts val="0"/>
              </a:spcAft>
              <a:buSzPts val="1150"/>
              <a:buChar char="●"/>
            </a:pPr>
            <a:r>
              <a:rPr lang="en"/>
              <a:t>Only automatic parallel query. Less parallel and bulk operation helps</a:t>
            </a:r>
            <a:endParaRPr/>
          </a:p>
          <a:p>
            <a:pPr indent="-301625" lvl="0" marL="457200" rtl="0" algn="l">
              <a:spcBef>
                <a:spcPts val="0"/>
              </a:spcBef>
              <a:spcAft>
                <a:spcPts val="0"/>
              </a:spcAft>
              <a:buSzPts val="1150"/>
              <a:buChar char="●"/>
            </a:pPr>
            <a:r>
              <a:rPr lang="en"/>
              <a:t>xid freeze/overwrite</a:t>
            </a:r>
            <a:endParaRPr/>
          </a:p>
          <a:p>
            <a:pPr indent="-301625" lvl="0" marL="457200" rtl="0" algn="l">
              <a:spcBef>
                <a:spcPts val="0"/>
              </a:spcBef>
              <a:spcAft>
                <a:spcPts val="0"/>
              </a:spcAft>
              <a:buSzPts val="1150"/>
              <a:buChar char="●"/>
            </a:pPr>
            <a:r>
              <a:rPr lang="en"/>
              <a:t>Failover is a fairly manual process</a:t>
            </a:r>
            <a:endParaRPr/>
          </a:p>
        </p:txBody>
      </p:sp>
      <p:sp>
        <p:nvSpPr>
          <p:cNvPr id="222" name="Google Shape;222;p46"/>
          <p:cNvSpPr txBox="1"/>
          <p:nvPr/>
        </p:nvSpPr>
        <p:spPr>
          <a:xfrm>
            <a:off x="912300" y="4372750"/>
            <a:ext cx="5843400" cy="6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*pg_ivm handles this</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2"/>
                </a:solidFill>
                <a:latin typeface="Montserrat"/>
                <a:ea typeface="Montserrat"/>
                <a:cs typeface="Montserrat"/>
                <a:sym typeface="Montserrat"/>
              </a:rPr>
              <a:t>** pg_hint_plan extension</a:t>
            </a:r>
            <a:endParaRPr sz="1800">
              <a:solidFill>
                <a:schemeClr val="dk2"/>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7"/>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Extensions</a:t>
            </a:r>
            <a:endParaRPr/>
          </a:p>
        </p:txBody>
      </p:sp>
      <p:sp>
        <p:nvSpPr>
          <p:cNvPr id="228" name="Google Shape;228;p47"/>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p>
            <a:pPr indent="-301625" lvl="0" marL="457200" rtl="0" algn="l">
              <a:spcBef>
                <a:spcPts val="0"/>
              </a:spcBef>
              <a:spcAft>
                <a:spcPts val="0"/>
              </a:spcAft>
              <a:buSzPts val="1150"/>
              <a:buChar char="●"/>
            </a:pPr>
            <a:r>
              <a:rPr lang="en"/>
              <a:t>PostGIS - geospatial</a:t>
            </a:r>
            <a:endParaRPr/>
          </a:p>
          <a:p>
            <a:pPr indent="-301625" lvl="0" marL="457200" rtl="0" algn="l">
              <a:spcBef>
                <a:spcPts val="0"/>
              </a:spcBef>
              <a:spcAft>
                <a:spcPts val="0"/>
              </a:spcAft>
              <a:buSzPts val="1150"/>
              <a:buChar char="●"/>
            </a:pPr>
            <a:r>
              <a:rPr lang="en"/>
              <a:t>citext - case insensitive text datatype</a:t>
            </a:r>
            <a:endParaRPr/>
          </a:p>
          <a:p>
            <a:pPr indent="-301625" lvl="0" marL="457200" rtl="0" algn="l">
              <a:spcBef>
                <a:spcPts val="0"/>
              </a:spcBef>
              <a:spcAft>
                <a:spcPts val="0"/>
              </a:spcAft>
              <a:buSzPts val="1150"/>
              <a:buChar char="●"/>
            </a:pPr>
            <a:r>
              <a:rPr lang="en"/>
              <a:t>pg_repack - online table re-organization</a:t>
            </a:r>
            <a:endParaRPr/>
          </a:p>
          <a:p>
            <a:pPr indent="-301625" lvl="0" marL="457200" rtl="0" algn="l">
              <a:spcBef>
                <a:spcPts val="0"/>
              </a:spcBef>
              <a:spcAft>
                <a:spcPts val="0"/>
              </a:spcAft>
              <a:buSzPts val="1150"/>
              <a:buChar char="●"/>
            </a:pPr>
            <a:r>
              <a:rPr lang="en"/>
              <a:t>pgcrypto - encryption</a:t>
            </a:r>
            <a:endParaRPr/>
          </a:p>
          <a:p>
            <a:pPr indent="-301625" lvl="0" marL="457200" rtl="0" algn="l">
              <a:spcBef>
                <a:spcPts val="0"/>
              </a:spcBef>
              <a:spcAft>
                <a:spcPts val="0"/>
              </a:spcAft>
              <a:buSzPts val="1150"/>
              <a:buChar char="●"/>
            </a:pPr>
            <a:r>
              <a:rPr lang="en"/>
              <a:t>pgbench - benchmarking</a:t>
            </a:r>
            <a:endParaRPr/>
          </a:p>
          <a:p>
            <a:pPr indent="-301625" lvl="0" marL="457200" rtl="0" algn="l">
              <a:spcBef>
                <a:spcPts val="0"/>
              </a:spcBef>
              <a:spcAft>
                <a:spcPts val="0"/>
              </a:spcAft>
              <a:buSzPts val="1150"/>
              <a:buChar char="●"/>
            </a:pPr>
            <a:r>
              <a:rPr lang="en"/>
              <a:t>pg_stat_statements - essential, tracks distinct query stats over time</a:t>
            </a:r>
            <a:endParaRPr/>
          </a:p>
          <a:p>
            <a:pPr indent="-301625" lvl="0" marL="457200" rtl="0" algn="l">
              <a:spcBef>
                <a:spcPts val="0"/>
              </a:spcBef>
              <a:spcAft>
                <a:spcPts val="0"/>
              </a:spcAft>
              <a:buSzPts val="1150"/>
              <a:buChar char="●"/>
            </a:pPr>
            <a:r>
              <a:rPr lang="en"/>
              <a:t>dblink - connect to other PG databases from within a session (postgres_fdw is better)</a:t>
            </a:r>
            <a:endParaRPr/>
          </a:p>
          <a:p>
            <a:pPr indent="-301625" lvl="0" marL="457200" rtl="0" algn="l">
              <a:spcBef>
                <a:spcPts val="0"/>
              </a:spcBef>
              <a:spcAft>
                <a:spcPts val="0"/>
              </a:spcAft>
              <a:buSzPts val="1150"/>
              <a:buChar char="●"/>
            </a:pPr>
            <a:r>
              <a:rPr lang="en"/>
              <a:t>hstore - key-value datatype and functions</a:t>
            </a:r>
            <a:endParaRPr/>
          </a:p>
          <a:p>
            <a:pPr indent="-301625" lvl="0" marL="457200" rtl="0" algn="l">
              <a:spcBef>
                <a:spcPts val="0"/>
              </a:spcBef>
              <a:spcAft>
                <a:spcPts val="0"/>
              </a:spcAft>
              <a:buSzPts val="1150"/>
              <a:buChar char="●"/>
            </a:pPr>
            <a:r>
              <a:rPr lang="en"/>
              <a:t>ltree - querying data stored in a hierarchical tree-like structure</a:t>
            </a:r>
            <a:endParaRPr/>
          </a:p>
          <a:p>
            <a:pPr indent="-301625" lvl="0" marL="457200" rtl="0" algn="l">
              <a:spcBef>
                <a:spcPts val="0"/>
              </a:spcBef>
              <a:spcAft>
                <a:spcPts val="0"/>
              </a:spcAft>
              <a:buSzPts val="1150"/>
              <a:buChar char="●"/>
            </a:pPr>
            <a:r>
              <a:rPr lang="en"/>
              <a:t>pg_trgm - similarity search/match</a:t>
            </a:r>
            <a:endParaRPr/>
          </a:p>
          <a:p>
            <a:pPr indent="-301625" lvl="0" marL="457200" rtl="0" algn="l">
              <a:spcBef>
                <a:spcPts val="0"/>
              </a:spcBef>
              <a:spcAft>
                <a:spcPts val="0"/>
              </a:spcAft>
              <a:buSzPts val="1150"/>
              <a:buChar char="●"/>
            </a:pPr>
            <a:r>
              <a:rPr lang="en"/>
              <a:t>tcn - notify listeners of changes to table content</a:t>
            </a:r>
            <a:endParaRPr/>
          </a:p>
          <a:p>
            <a:pPr indent="-301625" lvl="0" marL="457200" rtl="0" algn="l">
              <a:spcBef>
                <a:spcPts val="0"/>
              </a:spcBef>
              <a:spcAft>
                <a:spcPts val="0"/>
              </a:spcAft>
              <a:buSzPts val="1150"/>
              <a:buChar char="●"/>
            </a:pPr>
            <a:r>
              <a:rPr lang="en"/>
              <a:t>pg_partman - partition creation and maintenance</a:t>
            </a:r>
            <a:endParaRPr/>
          </a:p>
          <a:p>
            <a:pPr indent="-301625" lvl="0" marL="457200" rtl="0" algn="l">
              <a:spcBef>
                <a:spcPts val="0"/>
              </a:spcBef>
              <a:spcAft>
                <a:spcPts val="0"/>
              </a:spcAft>
              <a:buSzPts val="1150"/>
              <a:buChar char="●"/>
            </a:pPr>
            <a:r>
              <a:rPr lang="en"/>
              <a:t>So many more… (if you can dream it, someone has probably already extended it)</a:t>
            </a:r>
            <a:endParaRPr/>
          </a:p>
          <a:p>
            <a:pPr indent="-301625" lvl="1" marL="914400" rtl="0" algn="l">
              <a:spcBef>
                <a:spcPts val="0"/>
              </a:spcBef>
              <a:spcAft>
                <a:spcPts val="0"/>
              </a:spcAft>
              <a:buSzPts val="1150"/>
              <a:buChar char="○"/>
            </a:pPr>
            <a:r>
              <a:rPr lang="en"/>
              <a:t>See the </a:t>
            </a:r>
            <a:r>
              <a:rPr lang="en" u="sng">
                <a:solidFill>
                  <a:schemeClr val="hlink"/>
                </a:solidFill>
                <a:hlinkClick r:id="rId3"/>
              </a:rPr>
              <a:t>official “contrib” modules</a:t>
            </a:r>
            <a:r>
              <a:rPr lang="en"/>
              <a:t> included with Postgres, but not part of the core</a:t>
            </a:r>
            <a:endParaRPr/>
          </a:p>
          <a:p>
            <a:pPr indent="-301625" lvl="1" marL="914400" rtl="0" algn="l">
              <a:spcBef>
                <a:spcPts val="0"/>
              </a:spcBef>
              <a:spcAft>
                <a:spcPts val="0"/>
              </a:spcAft>
              <a:buSzPts val="1150"/>
              <a:buChar char="○"/>
            </a:pPr>
            <a:r>
              <a:rPr lang="en"/>
              <a:t>See this </a:t>
            </a:r>
            <a:r>
              <a:rPr lang="en" u="sng">
                <a:solidFill>
                  <a:schemeClr val="hlink"/>
                </a:solidFill>
                <a:hlinkClick r:id="rId4"/>
              </a:rPr>
              <a:t>list of 1000+ extension repos on GitHub</a:t>
            </a:r>
            <a:r>
              <a:rPr lang="en"/>
              <a:t> (YMMV)</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8"/>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Concepts/Miscellaneous</a:t>
            </a:r>
            <a:endParaRPr/>
          </a:p>
        </p:txBody>
      </p:sp>
      <p:graphicFrame>
        <p:nvGraphicFramePr>
          <p:cNvPr id="234" name="Google Shape;234;p48"/>
          <p:cNvGraphicFramePr/>
          <p:nvPr/>
        </p:nvGraphicFramePr>
        <p:xfrm>
          <a:off x="525650" y="1386425"/>
          <a:ext cx="3000000" cy="3000000"/>
        </p:xfrm>
        <a:graphic>
          <a:graphicData uri="http://schemas.openxmlformats.org/drawingml/2006/table">
            <a:tbl>
              <a:tblPr>
                <a:noFill/>
                <a:tableStyleId>{B0E829D2-E1AE-471A-B4D7-6928A751E461}</a:tableStyleId>
              </a:tblPr>
              <a:tblGrid>
                <a:gridCol w="1582600"/>
                <a:gridCol w="3474525"/>
                <a:gridCol w="3035575"/>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Cost</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a:solidFill>
                            <a:schemeClr val="lt1"/>
                          </a:solidFill>
                        </a:rPr>
                        <a:t>Proprietary. Can be pricey. Advanced options cost extra.</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Open source. Can be free, but fairly cheap on AWS, GCP or Azure. Advanced options often included.</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Isolation Levels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a:solidFill>
                            <a:schemeClr val="lt1"/>
                          </a:solidFill>
                        </a:rPr>
                        <a:t>Read Committed, Serializable, Read-only</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Read Committed*, Serializable, Repeatable Read</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Locks</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Table, Row, User-defined,</a:t>
                      </a:r>
                      <a:br>
                        <a:rPr lang="en">
                          <a:solidFill>
                            <a:schemeClr val="lt1"/>
                          </a:solidFill>
                        </a:rPr>
                      </a:br>
                      <a:r>
                        <a:rPr lang="en">
                          <a:solidFill>
                            <a:schemeClr val="lt1"/>
                          </a:solidFill>
                        </a:rPr>
                        <a:t>Lock-free Reservations (23c)</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Table, Row, Page, Advisory</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External Data</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
                          <a:solidFill>
                            <a:schemeClr val="lt1"/>
                          </a:solidFill>
                        </a:rPr>
                        <a:t>EXTERNAL tables, DATABASE LINK</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
                          <a:solidFill>
                            <a:schemeClr val="lt1"/>
                          </a:solidFill>
                        </a:rPr>
                        <a:t>Foreign Data (Wrapper, Table, Schema)</a:t>
                      </a:r>
                      <a:endParaRPr>
                        <a:solidFill>
                          <a:schemeClr val="lt1"/>
                        </a:solidFill>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sp>
        <p:nvSpPr>
          <p:cNvPr id="235" name="Google Shape;235;p48"/>
          <p:cNvSpPr txBox="1"/>
          <p:nvPr/>
        </p:nvSpPr>
        <p:spPr>
          <a:xfrm>
            <a:off x="739275" y="4608700"/>
            <a:ext cx="6630000" cy="3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 Read uncommitted behaves just like read committed</a:t>
            </a:r>
            <a:endParaRPr sz="1800">
              <a:solidFill>
                <a:schemeClr val="dk2"/>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9"/>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Concepts/Miscellaneous</a:t>
            </a:r>
            <a:endParaRPr/>
          </a:p>
        </p:txBody>
      </p:sp>
      <p:graphicFrame>
        <p:nvGraphicFramePr>
          <p:cNvPr id="241" name="Google Shape;241;p49"/>
          <p:cNvGraphicFramePr/>
          <p:nvPr/>
        </p:nvGraphicFramePr>
        <p:xfrm>
          <a:off x="525650" y="1386425"/>
          <a:ext cx="3000000" cy="3000000"/>
        </p:xfrm>
        <a:graphic>
          <a:graphicData uri="http://schemas.openxmlformats.org/drawingml/2006/table">
            <a:tbl>
              <a:tblPr>
                <a:noFill/>
                <a:tableStyleId>{B0E829D2-E1AE-471A-B4D7-6928A751E461}</a:tableStyleId>
              </a:tblPr>
              <a:tblGrid>
                <a:gridCol w="1582600"/>
                <a:gridCol w="3318400"/>
                <a:gridCol w="3191700"/>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Data Dictionary</a:t>
                      </a:r>
                      <a:br>
                        <a:rPr lang="en">
                          <a:solidFill>
                            <a:schemeClr val="lt1"/>
                          </a:solidFill>
                        </a:rPr>
                      </a:br>
                      <a:r>
                        <a:rPr lang="en">
                          <a:solidFill>
                            <a:schemeClr val="lt1"/>
                          </a:solidFill>
                        </a:rPr>
                        <a:t>System Metadata</a:t>
                      </a:r>
                      <a:endParaRPr>
                        <a:solidFill>
                          <a:schemeClr val="lt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lt1"/>
                          </a:solidFill>
                        </a:rPr>
                        <a:t>x$ tables, v_$tables; all*, user*, dba*, and v$ views</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pg_catalog (lower level </a:t>
                      </a:r>
                      <a:r>
                        <a:rPr lang="en" u="sng">
                          <a:solidFill>
                            <a:schemeClr val="hlink"/>
                          </a:solidFill>
                          <a:hlinkClick r:id="rId3"/>
                        </a:rPr>
                        <a:t>catalog tables</a:t>
                      </a:r>
                      <a:r>
                        <a:rPr lang="en">
                          <a:solidFill>
                            <a:schemeClr val="lt1"/>
                          </a:solidFill>
                        </a:rPr>
                        <a:t> and </a:t>
                      </a:r>
                      <a:r>
                        <a:rPr lang="en" u="sng">
                          <a:solidFill>
                            <a:schemeClr val="hlink"/>
                          </a:solidFill>
                          <a:hlinkClick r:id="rId4"/>
                        </a:rPr>
                        <a:t>views</a:t>
                      </a:r>
                      <a:r>
                        <a:rPr lang="en">
                          <a:solidFill>
                            <a:schemeClr val="lt1"/>
                          </a:solidFill>
                        </a:rPr>
                        <a:t>)</a:t>
                      </a:r>
                      <a:br>
                        <a:rPr lang="en">
                          <a:solidFill>
                            <a:schemeClr val="lt1"/>
                          </a:solidFill>
                        </a:rPr>
                      </a:br>
                      <a:r>
                        <a:rPr lang="en" u="sng">
                          <a:solidFill>
                            <a:schemeClr val="hlink"/>
                          </a:solidFill>
                          <a:hlinkClick r:id="rId5"/>
                        </a:rPr>
                        <a:t>Monitoring</a:t>
                      </a:r>
                      <a:r>
                        <a:rPr lang="en">
                          <a:solidFill>
                            <a:schemeClr val="lt1"/>
                          </a:solidFill>
                        </a:rPr>
                        <a:t> views</a:t>
                      </a:r>
                      <a:br>
                        <a:rPr lang="en">
                          <a:solidFill>
                            <a:schemeClr val="lt1"/>
                          </a:solidFill>
                        </a:rPr>
                      </a:br>
                      <a:r>
                        <a:rPr lang="en">
                          <a:solidFill>
                            <a:schemeClr val="lt1"/>
                          </a:solidFill>
                        </a:rPr>
                        <a:t>information_schema (views)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Full Text Search</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Oracle Text, DBMS_SEARCH (23c)</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Full text search data types, functions and </a:t>
                      </a:r>
                      <a:r>
                        <a:rPr lang="en">
                          <a:solidFill>
                            <a:schemeClr val="lt1"/>
                          </a:solidFill>
                        </a:rPr>
                        <a:t>engine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Graph</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Native graph data structures &amp; search</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apache/age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Security</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In-database or in-export data masking and data sub-setting, VPD, TDE, OAS, Government-grade authn, +</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pgcrypto, six levels of encryption, row-level security, invoker rights on views, LDAP/RADIUS authn, +</a:t>
                      </a:r>
                      <a:endParaRPr>
                        <a:solidFill>
                          <a:schemeClr val="lt1"/>
                        </a:solidFill>
                      </a:endParaRPr>
                    </a:p>
                  </a:txBody>
                  <a:tcPr marT="91425" marB="91425" marR="91425" marL="91425">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50"/>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Backup and Recovery</a:t>
            </a:r>
            <a:endParaRPr/>
          </a:p>
        </p:txBody>
      </p:sp>
      <p:graphicFrame>
        <p:nvGraphicFramePr>
          <p:cNvPr id="247" name="Google Shape;247;p50"/>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Full and Incremental backups</a:t>
                      </a:r>
                      <a:br>
                        <a:rPr lang="en">
                          <a:solidFill>
                            <a:schemeClr val="lt1"/>
                          </a:solidFill>
                        </a:rPr>
                      </a:br>
                      <a:r>
                        <a:rPr lang="en">
                          <a:solidFill>
                            <a:schemeClr val="lt1"/>
                          </a:solidFill>
                        </a:rPr>
                        <a:t>expdp/impdp</a:t>
                      </a:r>
                      <a:endParaRPr>
                        <a:solidFill>
                          <a:schemeClr val="lt1"/>
                        </a:solidFill>
                      </a:endParaRPr>
                    </a:p>
                    <a:p>
                      <a:pPr indent="0" lvl="0" marL="0" rtl="0" algn="l">
                        <a:spcBef>
                          <a:spcPts val="0"/>
                        </a:spcBef>
                        <a:spcAft>
                          <a:spcPts val="0"/>
                        </a:spcAft>
                        <a:buNone/>
                      </a:pPr>
                      <a:r>
                        <a:rPr lang="en">
                          <a:solidFill>
                            <a:schemeClr val="lt1"/>
                          </a:solidFill>
                        </a:rPr>
                        <a:t>RMAN</a:t>
                      </a:r>
                      <a:endParaRPr>
                        <a:solidFill>
                          <a:schemeClr val="lt1"/>
                        </a:solidFill>
                      </a:endParaRPr>
                    </a:p>
                    <a:p>
                      <a:pPr indent="0" lvl="0" marL="0" rtl="0" algn="l">
                        <a:spcBef>
                          <a:spcPts val="0"/>
                        </a:spcBef>
                        <a:spcAft>
                          <a:spcPts val="0"/>
                        </a:spcAft>
                        <a:buNone/>
                      </a:pPr>
                      <a:r>
                        <a:rPr lang="en">
                          <a:solidFill>
                            <a:schemeClr val="lt1"/>
                          </a:solidFill>
                        </a:rPr>
                        <a:t>Flashback (table, database, etc.)</a:t>
                      </a:r>
                      <a:endParaRPr>
                        <a:solidFill>
                          <a:schemeClr val="lt1"/>
                        </a:solidFill>
                      </a:endParaRPr>
                    </a:p>
                    <a:p>
                      <a:pPr indent="0" lvl="0" marL="0" rtl="0" algn="l">
                        <a:spcBef>
                          <a:spcPts val="0"/>
                        </a:spcBef>
                        <a:spcAft>
                          <a:spcPts val="0"/>
                        </a:spcAft>
                        <a:buNone/>
                      </a:pPr>
                      <a:r>
                        <a:rPr lang="en">
                          <a:solidFill>
                            <a:schemeClr val="lt1"/>
                          </a:solidFill>
                        </a:rPr>
                        <a:t>Point-in-Time Recovery (PITR)</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Pg_basebackup</a:t>
                      </a:r>
                      <a:br>
                        <a:rPr lang="en">
                          <a:solidFill>
                            <a:schemeClr val="lt1"/>
                          </a:solidFill>
                        </a:rPr>
                      </a:br>
                      <a:r>
                        <a:rPr lang="en">
                          <a:solidFill>
                            <a:schemeClr val="lt1"/>
                          </a:solidFill>
                        </a:rPr>
                        <a:t>pg_dump/pg_dumpall/pg_restore</a:t>
                      </a:r>
                      <a:endParaRPr>
                        <a:solidFill>
                          <a:schemeClr val="lt1"/>
                        </a:solidFill>
                      </a:endParaRPr>
                    </a:p>
                    <a:p>
                      <a:pPr indent="0" lvl="0" marL="0" rtl="0" algn="l">
                        <a:spcBef>
                          <a:spcPts val="0"/>
                        </a:spcBef>
                        <a:spcAft>
                          <a:spcPts val="0"/>
                        </a:spcAft>
                        <a:buNone/>
                      </a:pPr>
                      <a:r>
                        <a:rPr lang="en">
                          <a:solidFill>
                            <a:schemeClr val="lt1"/>
                          </a:solidFill>
                        </a:rPr>
                        <a:t>DIY </a:t>
                      </a:r>
                      <a:r>
                        <a:rPr lang="en" u="sng">
                          <a:solidFill>
                            <a:schemeClr val="hlink"/>
                          </a:solidFill>
                          <a:hlinkClick r:id="rId3"/>
                        </a:rPr>
                        <a:t>file-system backups</a:t>
                      </a:r>
                      <a:endParaRPr>
                        <a:solidFill>
                          <a:schemeClr val="lt1"/>
                        </a:solidFill>
                      </a:endParaRPr>
                    </a:p>
                    <a:p>
                      <a:pPr indent="0" lvl="0" marL="0" rtl="0" algn="l">
                        <a:spcBef>
                          <a:spcPts val="0"/>
                        </a:spcBef>
                        <a:spcAft>
                          <a:spcPts val="0"/>
                        </a:spcAft>
                        <a:buNone/>
                      </a:pPr>
                      <a:r>
                        <a:rPr lang="en">
                          <a:solidFill>
                            <a:schemeClr val="lt1"/>
                          </a:solidFill>
                        </a:rPr>
                        <a:t>Time-delayed Standby</a:t>
                      </a:r>
                      <a:r>
                        <a:rPr lang="en">
                          <a:solidFill>
                            <a:schemeClr val="lt1"/>
                          </a:solidFill>
                        </a:rPr>
                        <a:t>*</a:t>
                      </a:r>
                      <a:endParaRPr>
                        <a:solidFill>
                          <a:schemeClr val="lt1"/>
                        </a:solidFill>
                      </a:endParaRPr>
                    </a:p>
                    <a:p>
                      <a:pPr indent="0" lvl="0" marL="0" rtl="0" algn="l">
                        <a:spcBef>
                          <a:spcPts val="0"/>
                        </a:spcBef>
                        <a:spcAft>
                          <a:spcPts val="0"/>
                        </a:spcAft>
                        <a:buNone/>
                      </a:pPr>
                      <a:r>
                        <a:rPr lang="en">
                          <a:solidFill>
                            <a:schemeClr val="lt1"/>
                          </a:solidFill>
                        </a:rPr>
                        <a:t>Continuous WAL Archiving and PITR</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Data Guard</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Hot Standby, Warm Standby</a:t>
                      </a:r>
                      <a:endParaRPr>
                        <a:solidFill>
                          <a:schemeClr val="lt1"/>
                        </a:solidFill>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51"/>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REDO, </a:t>
            </a:r>
            <a:r>
              <a:rPr lang="en"/>
              <a:t>Archiving, UNDO, Logging</a:t>
            </a:r>
            <a:endParaRPr/>
          </a:p>
        </p:txBody>
      </p:sp>
      <p:graphicFrame>
        <p:nvGraphicFramePr>
          <p:cNvPr id="253" name="Google Shape;253;p51"/>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Journaling/Log Writer</a:t>
                      </a:r>
                      <a:br>
                        <a:rPr lang="en">
                          <a:solidFill>
                            <a:schemeClr val="lt1"/>
                          </a:solidFill>
                        </a:rPr>
                      </a:br>
                      <a:r>
                        <a:rPr lang="en">
                          <a:solidFill>
                            <a:schemeClr val="lt1"/>
                          </a:solidFill>
                        </a:rPr>
                        <a:t>REDO</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WAL (Write-ahead Logging) + past rows (dead tuples) kept in the table files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UNDO Segments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MVCC design means updated/deleted records are already there alongside the “live” rows (until they get vacuumed*)</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Alert Log</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Server Log</a:t>
                      </a:r>
                      <a:endParaRPr>
                        <a:solidFill>
                          <a:schemeClr val="lt1"/>
                        </a:solidFill>
                      </a:endParaRPr>
                    </a:p>
                  </a:txBody>
                  <a:tcPr marT="91425" marB="91425" marR="91425" marL="914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52"/>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Replication and HA</a:t>
            </a:r>
            <a:endParaRPr/>
          </a:p>
        </p:txBody>
      </p:sp>
      <p:graphicFrame>
        <p:nvGraphicFramePr>
          <p:cNvPr id="259" name="Google Shape;259;p52"/>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lt1"/>
                          </a:solidFill>
                        </a:rPr>
                        <a:t>Stand-by Database</a:t>
                      </a:r>
                      <a:endParaRPr>
                        <a:solidFill>
                          <a:schemeClr val="lt1"/>
                        </a:solidFill>
                      </a:endParaRPr>
                    </a:p>
                    <a:p>
                      <a:pPr indent="0" lvl="0" marL="0" rtl="0" algn="l">
                        <a:spcBef>
                          <a:spcPts val="0"/>
                        </a:spcBef>
                        <a:spcAft>
                          <a:spcPts val="0"/>
                        </a:spcAft>
                        <a:buNone/>
                      </a:pPr>
                      <a:r>
                        <a:rPr lang="en">
                          <a:solidFill>
                            <a:schemeClr val="lt1"/>
                          </a:solidFill>
                        </a:rPr>
                        <a:t>Oracle Data Guard</a:t>
                      </a:r>
                      <a:endParaRPr>
                        <a:solidFill>
                          <a:schemeClr val="lt1"/>
                        </a:solidFill>
                      </a:endParaRPr>
                    </a:p>
                    <a:p>
                      <a:pPr indent="0" lvl="0" marL="0" rtl="0" algn="l">
                        <a:spcBef>
                          <a:spcPts val="0"/>
                        </a:spcBef>
                        <a:spcAft>
                          <a:spcPts val="0"/>
                        </a:spcAft>
                        <a:buNone/>
                      </a:pPr>
                      <a:r>
                        <a:rPr lang="en">
                          <a:solidFill>
                            <a:schemeClr val="lt1"/>
                          </a:solidFill>
                        </a:rPr>
                        <a:t>Oracle Streams, Oracle GoldenGate</a:t>
                      </a:r>
                      <a:endParaRPr>
                        <a:solidFill>
                          <a:schemeClr val="lt1"/>
                        </a:solidFill>
                      </a:endParaRPr>
                    </a:p>
                    <a:p>
                      <a:pPr indent="0" lvl="0" marL="0" rtl="0" algn="l">
                        <a:spcBef>
                          <a:spcPts val="0"/>
                        </a:spcBef>
                        <a:spcAft>
                          <a:spcPts val="0"/>
                        </a:spcAft>
                        <a:buNone/>
                      </a:pPr>
                      <a:r>
                        <a:rPr lang="en">
                          <a:solidFill>
                            <a:schemeClr val="lt1"/>
                          </a:solidFill>
                        </a:rPr>
                        <a:t>RAC</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Streaming and logical replication to log-shipping standby or hot standby</a:t>
                      </a:r>
                      <a:endParaRPr>
                        <a:solidFill>
                          <a:schemeClr val="lt1"/>
                        </a:solidFill>
                      </a:endParaRPr>
                    </a:p>
                  </a:txBody>
                  <a:tcPr marT="91425" marB="91425" marR="91425" marL="914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53"/>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Migration</a:t>
            </a:r>
            <a:endParaRPr/>
          </a:p>
        </p:txBody>
      </p:sp>
      <p:graphicFrame>
        <p:nvGraphicFramePr>
          <p:cNvPr id="265" name="Google Shape;265;p53"/>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Clr>
                          <a:schemeClr val="dk1"/>
                        </a:buClr>
                        <a:buSzPts val="1100"/>
                        <a:buFont typeface="Arial"/>
                        <a:buNone/>
                      </a:pPr>
                      <a:r>
                        <a:rPr lang="en">
                          <a:solidFill>
                            <a:schemeClr val="lt1"/>
                          </a:solidFill>
                        </a:rPr>
                        <a:t>SQL*Loader</a:t>
                      </a:r>
                      <a:br>
                        <a:rPr lang="en">
                          <a:solidFill>
                            <a:schemeClr val="lt1"/>
                          </a:solidFill>
                        </a:rPr>
                      </a:br>
                      <a:r>
                        <a:rPr lang="en">
                          <a:solidFill>
                            <a:schemeClr val="lt1"/>
                          </a:solidFill>
                        </a:rPr>
                        <a:t>Data Pump</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COPY</a:t>
                      </a:r>
                      <a:br>
                        <a:rPr lang="en">
                          <a:solidFill>
                            <a:schemeClr val="lt1"/>
                          </a:solidFill>
                        </a:rPr>
                      </a:br>
                      <a:r>
                        <a:rPr lang="en">
                          <a:solidFill>
                            <a:schemeClr val="lt1"/>
                          </a:solidFill>
                        </a:rPr>
                        <a:t>pg_dump/pg_restore</a:t>
                      </a:r>
                      <a:endParaRPr>
                        <a:solidFill>
                          <a:schemeClr val="lt1"/>
                        </a:solidFill>
                      </a:endParaRPr>
                    </a:p>
                    <a:p>
                      <a:pPr indent="0" lvl="0" marL="0" rtl="0" algn="l">
                        <a:spcBef>
                          <a:spcPts val="0"/>
                        </a:spcBef>
                        <a:spcAft>
                          <a:spcPts val="0"/>
                        </a:spcAft>
                        <a:buNone/>
                      </a:pPr>
                      <a:r>
                        <a:rPr lang="en">
                          <a:solidFill>
                            <a:schemeClr val="lt1"/>
                          </a:solidFill>
                        </a:rPr>
                        <a:t>pgloader</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Ora2pg</a:t>
                      </a:r>
                      <a:endParaRPr>
                        <a:solidFill>
                          <a:schemeClr val="lt1"/>
                        </a:solidFill>
                      </a:endParaRPr>
                    </a:p>
                    <a:p>
                      <a:pPr indent="0" lvl="0" marL="0" rtl="0" algn="l">
                        <a:spcBef>
                          <a:spcPts val="0"/>
                        </a:spcBef>
                        <a:spcAft>
                          <a:spcPts val="0"/>
                        </a:spcAft>
                        <a:buNone/>
                      </a:pPr>
                      <a:r>
                        <a:rPr lang="en">
                          <a:solidFill>
                            <a:schemeClr val="lt1"/>
                          </a:solidFill>
                        </a:rPr>
                        <a:t>oracle_fdw</a:t>
                      </a:r>
                      <a:endParaRPr>
                        <a:solidFill>
                          <a:schemeClr val="lt1"/>
                        </a:solidFill>
                      </a:endParaRPr>
                    </a:p>
                    <a:p>
                      <a:pPr indent="0" lvl="0" marL="0" rtl="0" algn="l">
                        <a:spcBef>
                          <a:spcPts val="0"/>
                        </a:spcBef>
                        <a:spcAft>
                          <a:spcPts val="0"/>
                        </a:spcAft>
                        <a:buNone/>
                      </a:pPr>
                      <a:r>
                        <a:rPr lang="en">
                          <a:solidFill>
                            <a:schemeClr val="lt1"/>
                          </a:solidFill>
                        </a:rPr>
                        <a:t>orafce</a:t>
                      </a:r>
                      <a:br>
                        <a:rPr lang="en">
                          <a:solidFill>
                            <a:schemeClr val="lt1"/>
                          </a:solidFill>
                        </a:rPr>
                      </a:br>
                      <a:r>
                        <a:rPr lang="en">
                          <a:solidFill>
                            <a:schemeClr val="lt1"/>
                          </a:solidFill>
                        </a:rPr>
                        <a:t>AWS DMS, Schema Conversion Tool</a:t>
                      </a:r>
                      <a:endParaRPr>
                        <a:solidFill>
                          <a:schemeClr val="lt1"/>
                        </a:solidFill>
                      </a:endParaRPr>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54"/>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Commands/Utilities</a:t>
            </a:r>
            <a:endParaRPr/>
          </a:p>
        </p:txBody>
      </p:sp>
      <p:graphicFrame>
        <p:nvGraphicFramePr>
          <p:cNvPr id="271" name="Google Shape;271;p54"/>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dbca</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initdb/createdb</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srvctl (RAC control)</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pg_ctl (cluster and database control)</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exp/imp; expdp/impdp</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pg_dump/pg_restore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dbms_lock.sleep/dbms_session.sleep</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pg_sleep* functions</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INSERT /*+APPEND*/ FROM ExternalTable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COPY (from file to table), FDW,</a:t>
                      </a:r>
                      <a:br>
                        <a:rPr lang="en">
                          <a:solidFill>
                            <a:schemeClr val="lt1"/>
                          </a:solidFill>
                        </a:rPr>
                      </a:br>
                      <a:r>
                        <a:rPr lang="en">
                          <a:solidFill>
                            <a:schemeClr val="lt1"/>
                          </a:solidFill>
                        </a:rPr>
                        <a:t>Foreign Tables</a:t>
                      </a:r>
                      <a:endParaRPr>
                        <a:solidFill>
                          <a:schemeClr val="lt1"/>
                        </a:solidFill>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5"/>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SQL</a:t>
            </a:r>
            <a:endParaRPr/>
          </a:p>
        </p:txBody>
      </p:sp>
      <p:graphicFrame>
        <p:nvGraphicFramePr>
          <p:cNvPr id="277" name="Google Shape;277;p55"/>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START WITH…CONNECT BY…</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WITH RECURSIVE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NVL</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COALESCE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MINUS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EXCEPT</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IS DISTINCT FROM</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OVERLAPS</a:t>
                      </a:r>
                      <a:endParaRPr>
                        <a:solidFill>
                          <a:schemeClr val="lt1"/>
                        </a:solidFill>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6"/>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Character-based</a:t>
            </a:r>
            <a:endParaRPr/>
          </a:p>
        </p:txBody>
      </p:sp>
      <p:graphicFrame>
        <p:nvGraphicFramePr>
          <p:cNvPr id="283" name="Google Shape;283;p56"/>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[N]VARCHAR2(n) (up to 4k/32k)</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VARCHAR(n) (up to 1GB)</a:t>
                      </a:r>
                      <a:endParaRPr>
                        <a:solidFill>
                          <a:schemeClr val="lt1"/>
                        </a:solidFill>
                      </a:endParaRPr>
                    </a:p>
                    <a:p>
                      <a:pPr indent="0" lvl="0" marL="0" rtl="0" algn="l">
                        <a:spcBef>
                          <a:spcPts val="0"/>
                        </a:spcBef>
                        <a:spcAft>
                          <a:spcPts val="0"/>
                        </a:spcAft>
                        <a:buNone/>
                      </a:pPr>
                      <a:r>
                        <a:rPr lang="en">
                          <a:solidFill>
                            <a:schemeClr val="lt1"/>
                          </a:solidFill>
                        </a:rPr>
                        <a:t>CHARACTER VARYING(n) (up to 1GB)</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[N]CHAR(n) (up to 2k)</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CHAR(n), aka CHARACTER(n) or BPCHAR(n)</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[N]CLOB (up to 4GB*DB block size)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TEXT (up to 1GB)</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BPCHAR (up to 1GB)</a:t>
                      </a:r>
                      <a:endParaRPr>
                        <a:solidFill>
                          <a:schemeClr val="lt1"/>
                        </a:solidFill>
                      </a:endParaRPr>
                    </a:p>
                  </a:txBody>
                  <a:tcPr marT="91425" marB="91425" marR="91425" marL="914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57"/>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Numeric</a:t>
            </a:r>
            <a:endParaRPr/>
          </a:p>
        </p:txBody>
      </p:sp>
      <p:graphicFrame>
        <p:nvGraphicFramePr>
          <p:cNvPr id="289" name="Google Shape;289;p57"/>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NUMBER(s,p)</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NUMERIC(s,p)</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NUMBER(4)</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SMALLINT, aka INT2</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NUMBER(9) or INTEGER</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INTEGER, aka INT or INT4</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NUMBER(18)</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BIGINT, aka INT8</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NUMBER, NUMBER(19+)</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NUMERIC(n), DECIMAL(n)</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FLOAT(p), BINARY_FLOAT, BINARY_DOUBLE, REAL, DOUBLE PRECISION</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REAL (6 decimal digits)</a:t>
                      </a:r>
                      <a:br>
                        <a:rPr lang="en">
                          <a:solidFill>
                            <a:schemeClr val="lt1"/>
                          </a:solidFill>
                        </a:rPr>
                      </a:br>
                      <a:r>
                        <a:rPr lang="en">
                          <a:solidFill>
                            <a:schemeClr val="lt1"/>
                          </a:solidFill>
                        </a:rPr>
                        <a:t>DOUBLE PRECISION (16 decimal digits)</a:t>
                      </a:r>
                      <a:endParaRPr>
                        <a:solidFill>
                          <a:schemeClr val="lt1"/>
                        </a:solidFill>
                      </a:endParaRPr>
                    </a:p>
                  </a:txBody>
                  <a:tcPr marT="91425" marB="91425"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8"/>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Date and Time</a:t>
            </a:r>
            <a:endParaRPr/>
          </a:p>
        </p:txBody>
      </p:sp>
      <p:graphicFrame>
        <p:nvGraphicFramePr>
          <p:cNvPr id="295" name="Google Shape;295;p58"/>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3576525"/>
                <a:gridCol w="37572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DATE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DATE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TIMESTAMP</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TIME [WITH TIME ZONE]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TIMESTAMP [WITH [LOCAL] TIME ZONE]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TIMESTAMP </a:t>
                      </a:r>
                      <a:r>
                        <a:rPr lang="en">
                          <a:solidFill>
                            <a:schemeClr val="lt1"/>
                          </a:solidFill>
                        </a:rPr>
                        <a:t>[WITH TIME ZONE]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INTERVAL YEAR TO MONTH</a:t>
                      </a:r>
                      <a:br>
                        <a:rPr lang="en">
                          <a:solidFill>
                            <a:schemeClr val="lt1"/>
                          </a:solidFill>
                        </a:rPr>
                      </a:br>
                      <a:r>
                        <a:rPr lang="en">
                          <a:solidFill>
                            <a:schemeClr val="lt1"/>
                          </a:solidFill>
                        </a:rPr>
                        <a:t>INTERVAL DAY TO SECOND</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INTERVAL</a:t>
                      </a:r>
                      <a:endParaRPr>
                        <a:solidFill>
                          <a:schemeClr val="lt1"/>
                        </a:solidFill>
                      </a:endParaRPr>
                    </a:p>
                  </a:txBody>
                  <a:tcPr marT="91425" marB="91425" marR="91425" marL="9142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9"/>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Date and Time</a:t>
            </a:r>
            <a:endParaRPr/>
          </a:p>
        </p:txBody>
      </p:sp>
      <p:pic>
        <p:nvPicPr>
          <p:cNvPr id="301" name="Google Shape;301;p59"/>
          <p:cNvPicPr preferRelativeResize="0"/>
          <p:nvPr/>
        </p:nvPicPr>
        <p:blipFill>
          <a:blip r:embed="rId3">
            <a:alphaModFix/>
          </a:blip>
          <a:stretch>
            <a:fillRect/>
          </a:stretch>
        </p:blipFill>
        <p:spPr>
          <a:xfrm>
            <a:off x="1029813" y="1774750"/>
            <a:ext cx="5553075" cy="2705100"/>
          </a:xfrm>
          <a:prstGeom prst="rect">
            <a:avLst/>
          </a:prstGeom>
          <a:noFill/>
          <a:ln>
            <a:noFill/>
          </a:ln>
        </p:spPr>
      </p:pic>
      <p:sp>
        <p:nvSpPr>
          <p:cNvPr id="302" name="Google Shape;302;p59"/>
          <p:cNvSpPr txBox="1"/>
          <p:nvPr/>
        </p:nvSpPr>
        <p:spPr>
          <a:xfrm>
            <a:off x="938500" y="1305525"/>
            <a:ext cx="5529000" cy="75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Special postgres date/time values</a:t>
            </a:r>
            <a:endParaRPr sz="1800">
              <a:solidFill>
                <a:schemeClr val="dk2"/>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60"/>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Other</a:t>
            </a:r>
            <a:endParaRPr/>
          </a:p>
        </p:txBody>
      </p:sp>
      <p:graphicFrame>
        <p:nvGraphicFramePr>
          <p:cNvPr id="308" name="Google Shape;308;p60"/>
          <p:cNvGraphicFramePr/>
          <p:nvPr/>
        </p:nvGraphicFramePr>
        <p:xfrm>
          <a:off x="938500" y="946400"/>
          <a:ext cx="3000000" cy="3000000"/>
        </p:xfrm>
        <a:graphic>
          <a:graphicData uri="http://schemas.openxmlformats.org/drawingml/2006/table">
            <a:tbl>
              <a:tblPr>
                <a:noFill/>
                <a:tableStyleId>{B0E829D2-E1AE-471A-B4D7-6928A751E461}</a:tableStyleId>
              </a:tblPr>
              <a:tblGrid>
                <a:gridCol w="3332725"/>
                <a:gridCol w="4001025"/>
              </a:tblGrid>
              <a:tr h="3810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Clr>
                          <a:schemeClr val="dk1"/>
                        </a:buClr>
                        <a:buSzPts val="1100"/>
                        <a:buFont typeface="Arial"/>
                        <a:buNone/>
                      </a:pPr>
                      <a:r>
                        <a:rPr lang="en" sz="1000">
                          <a:solidFill>
                            <a:schemeClr val="lt1"/>
                          </a:solidFill>
                        </a:rPr>
                        <a:t>BOOLEAN (as of 23c)</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BOOLEAN</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BLOB (up to 4GB*Block Size), RAW(n) (up to 2k/32k), BFILE (up to </a:t>
                      </a:r>
                      <a:r>
                        <a:rPr lang="en" sz="1200">
                          <a:solidFill>
                            <a:schemeClr val="lt1"/>
                          </a:solidFill>
                        </a:rPr>
                        <a:t>2</a:t>
                      </a:r>
                      <a:r>
                        <a:rPr baseline="30000" lang="en" sz="1100">
                          <a:solidFill>
                            <a:schemeClr val="lt1"/>
                          </a:solidFill>
                        </a:rPr>
                        <a:t>64</a:t>
                      </a:r>
                      <a:r>
                        <a:rPr lang="en" sz="1200">
                          <a:solidFill>
                            <a:schemeClr val="lt1"/>
                          </a:solidFill>
                        </a:rPr>
                        <a:t>-1 byte)</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BYTEA (1GB limit) or Large object</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MONEY</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SYS_GUID() (RAW 16 bytes) - not RFC 4122 compliant</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UUID</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JSON (up to 32MB) (as of 21c)</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JSON / JSONB</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SDO_GEOMETRY, SDO_TOPO_GEOMETRY, SDO_GEORASTER</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Geometric: , GEOMETRY, POINT, LINE, LSEG, BOX, PATH, PATH, POLYGON, CIRCLE</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URI types</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Network: INET, CIDR, MACADDR, MACADDR8</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BIT(n), BIT VARYING(n)</a:t>
                      </a:r>
                      <a:endParaRPr sz="10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000">
                          <a:solidFill>
                            <a:schemeClr val="lt1"/>
                          </a:solidFill>
                        </a:rPr>
                        <a:t>XMLType</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XML</a:t>
                      </a:r>
                      <a:endParaRPr sz="1000">
                        <a:solidFill>
                          <a:schemeClr val="lt1"/>
                        </a:solidFill>
                      </a:endParaRPr>
                    </a:p>
                  </a:txBody>
                  <a:tcPr marT="91425" marB="91425" marR="91425" marL="91425"/>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61"/>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Datatypes - Other</a:t>
            </a:r>
            <a:endParaRPr/>
          </a:p>
        </p:txBody>
      </p:sp>
      <p:graphicFrame>
        <p:nvGraphicFramePr>
          <p:cNvPr id="314" name="Google Shape;314;p61"/>
          <p:cNvGraphicFramePr/>
          <p:nvPr/>
        </p:nvGraphicFramePr>
        <p:xfrm>
          <a:off x="938500" y="1268475"/>
          <a:ext cx="3000000" cy="3000000"/>
        </p:xfrm>
        <a:graphic>
          <a:graphicData uri="http://schemas.openxmlformats.org/drawingml/2006/table">
            <a:tbl>
              <a:tblPr>
                <a:noFill/>
                <a:tableStyleId>{B0E829D2-E1AE-471A-B4D7-6928A751E461}</a:tableStyleId>
              </a:tblPr>
              <a:tblGrid>
                <a:gridCol w="2989625"/>
                <a:gridCol w="3589125"/>
              </a:tblGrid>
              <a:tr h="661600">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641675">
                <a:tc>
                  <a:txBody>
                    <a:bodyPr/>
                    <a:lstStyle/>
                    <a:p>
                      <a:pPr indent="0" lvl="0" marL="0" rtl="0" algn="l">
                        <a:spcBef>
                          <a:spcPts val="0"/>
                        </a:spcBef>
                        <a:spcAft>
                          <a:spcPts val="0"/>
                        </a:spcAft>
                        <a:buClr>
                          <a:schemeClr val="dk1"/>
                        </a:buClr>
                        <a:buSzPts val="1100"/>
                        <a:buFont typeface="Arial"/>
                        <a:buNone/>
                      </a:pPr>
                      <a:r>
                        <a:rPr lang="en" sz="1000">
                          <a:solidFill>
                            <a:schemeClr val="lt1"/>
                          </a:solidFill>
                        </a:rPr>
                        <a:t>NESTED TABLE or VARRAY</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Arrays: Postgres allows columns to be arrays of any built-in datatype, and even multi-dimensional, e.g.</a:t>
                      </a:r>
                      <a:endParaRPr sz="1000">
                        <a:solidFill>
                          <a:schemeClr val="lt1"/>
                        </a:solidFill>
                      </a:endParaRPr>
                    </a:p>
                    <a:p>
                      <a:pPr indent="0" lvl="0" marL="0" rtl="0" algn="l">
                        <a:spcBef>
                          <a:spcPts val="0"/>
                        </a:spcBef>
                        <a:spcAft>
                          <a:spcPts val="0"/>
                        </a:spcAft>
                        <a:buNone/>
                      </a:pPr>
                      <a:r>
                        <a:rPr lang="en" sz="1000">
                          <a:solidFill>
                            <a:schemeClr val="lt1"/>
                          </a:solidFill>
                        </a:rPr>
                        <a:t>INTEGER[] or VARCHAR[][]</a:t>
                      </a:r>
                      <a:endParaRPr sz="1000">
                        <a:solidFill>
                          <a:schemeClr val="lt1"/>
                        </a:solidFill>
                      </a:endParaRPr>
                    </a:p>
                  </a:txBody>
                  <a:tcPr marT="91425" marB="91425" marR="91425" marL="91425"/>
                </a:tc>
              </a:tr>
              <a:tr h="326675">
                <a:tc>
                  <a:txBody>
                    <a:bodyPr/>
                    <a:lstStyle/>
                    <a:p>
                      <a:pPr indent="0" lvl="0" marL="0" rtl="0" algn="l">
                        <a:spcBef>
                          <a:spcPts val="0"/>
                        </a:spcBef>
                        <a:spcAft>
                          <a:spcPts val="0"/>
                        </a:spcAft>
                        <a:buNone/>
                      </a:pPr>
                      <a:r>
                        <a:rPr lang="en" sz="1000">
                          <a:solidFill>
                            <a:schemeClr val="lt1"/>
                          </a:solidFill>
                        </a:rPr>
                        <a:t>UDT (CREATE TYPE… TYPE BODY…)</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UDT (CREATE TYPE…)</a:t>
                      </a:r>
                      <a:endParaRPr sz="1000">
                        <a:solidFill>
                          <a:schemeClr val="lt1"/>
                        </a:solidFill>
                      </a:endParaRPr>
                    </a:p>
                  </a:txBody>
                  <a:tcPr marT="91425" marB="91425" marR="91425" marL="91425"/>
                </a:tc>
              </a:tr>
              <a:tr h="279500">
                <a:tc>
                  <a:txBody>
                    <a:bodyPr/>
                    <a:lstStyle/>
                    <a:p>
                      <a:pPr indent="0" lvl="0" marL="0" rtl="0" algn="l">
                        <a:spcBef>
                          <a:spcPts val="0"/>
                        </a:spcBef>
                        <a:spcAft>
                          <a:spcPts val="0"/>
                        </a:spcAft>
                        <a:buNone/>
                      </a:pPr>
                      <a:r>
                        <a:rPr lang="en" sz="1000">
                          <a:solidFill>
                            <a:schemeClr val="lt1"/>
                          </a:solidFill>
                        </a:rPr>
                        <a:t>–</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A whole host of </a:t>
                      </a:r>
                      <a:r>
                        <a:rPr lang="en" sz="1000" u="sng">
                          <a:solidFill>
                            <a:schemeClr val="hlink"/>
                          </a:solidFill>
                          <a:hlinkClick r:id="rId3"/>
                        </a:rPr>
                        <a:t>special “pseudo-types”</a:t>
                      </a:r>
                      <a:r>
                        <a:rPr lang="en" sz="1000">
                          <a:solidFill>
                            <a:schemeClr val="lt1"/>
                          </a:solidFill>
                        </a:rPr>
                        <a:t> for use in functions, not columns</a:t>
                      </a:r>
                      <a:endParaRPr sz="1000">
                        <a:solidFill>
                          <a:schemeClr val="lt1"/>
                        </a:solidFill>
                      </a:endParaRPr>
                    </a:p>
                  </a:txBody>
                  <a:tcPr marT="91425" marB="91425" marR="91425" marL="91425"/>
                </a:tc>
              </a:tr>
              <a:tr h="279500">
                <a:tc>
                  <a:txBody>
                    <a:bodyPr/>
                    <a:lstStyle/>
                    <a:p>
                      <a:pPr indent="0" lvl="0" marL="0" rtl="0" algn="l">
                        <a:spcBef>
                          <a:spcPts val="0"/>
                        </a:spcBef>
                        <a:spcAft>
                          <a:spcPts val="0"/>
                        </a:spcAft>
                        <a:buNone/>
                      </a:pPr>
                      <a:r>
                        <a:rPr lang="en" sz="1000">
                          <a:solidFill>
                            <a:schemeClr val="lt1"/>
                          </a:solidFill>
                        </a:rPr>
                        <a:t>–</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Range: int4range, int8range, numrange, daterange, </a:t>
                      </a:r>
                      <a:r>
                        <a:rPr lang="en" sz="1000">
                          <a:solidFill>
                            <a:schemeClr val="lt1"/>
                          </a:solidFill>
                        </a:rPr>
                        <a:t>tsrange, </a:t>
                      </a:r>
                      <a:r>
                        <a:rPr lang="en" sz="1000">
                          <a:solidFill>
                            <a:schemeClr val="lt1"/>
                          </a:solidFill>
                        </a:rPr>
                        <a:t>tstzrange</a:t>
                      </a:r>
                      <a:endParaRPr sz="1000">
                        <a:solidFill>
                          <a:schemeClr val="lt1"/>
                        </a:solidFill>
                      </a:endParaRPr>
                    </a:p>
                  </a:txBody>
                  <a:tcPr marT="91425" marB="91425" marR="91425" marL="91425"/>
                </a:tc>
              </a:tr>
              <a:tr h="279500">
                <a:tc>
                  <a:txBody>
                    <a:bodyPr/>
                    <a:lstStyle/>
                    <a:p>
                      <a:pPr indent="0" lvl="0" marL="0" rtl="0" algn="l">
                        <a:spcBef>
                          <a:spcPts val="0"/>
                        </a:spcBef>
                        <a:spcAft>
                          <a:spcPts val="0"/>
                        </a:spcAft>
                        <a:buNone/>
                      </a:pPr>
                      <a:r>
                        <a:rPr lang="en" sz="1000">
                          <a:solidFill>
                            <a:schemeClr val="lt1"/>
                          </a:solidFill>
                        </a:rPr>
                        <a:t>DOMAIN (CREATE DOMAIN…) (as of 23c)</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DOMAIN (CREATE DOMAIN…)</a:t>
                      </a:r>
                      <a:endParaRPr sz="1000">
                        <a:solidFill>
                          <a:schemeClr val="lt1"/>
                        </a:solidFill>
                      </a:endParaRPr>
                    </a:p>
                  </a:txBody>
                  <a:tcPr marT="91425" marB="91425" marR="91425" marL="91425"/>
                </a:tc>
              </a:tr>
              <a:tr h="279500">
                <a:tc>
                  <a:txBody>
                    <a:bodyPr/>
                    <a:lstStyle/>
                    <a:p>
                      <a:pPr indent="0" lvl="0" marL="0" rtl="0" algn="l">
                        <a:spcBef>
                          <a:spcPts val="0"/>
                        </a:spcBef>
                        <a:spcAft>
                          <a:spcPts val="0"/>
                        </a:spcAft>
                        <a:buNone/>
                      </a:pPr>
                      <a:r>
                        <a:rPr lang="en" sz="1000">
                          <a:solidFill>
                            <a:schemeClr val="lt1"/>
                          </a:solidFill>
                        </a:rPr>
                        <a:t>ROWID, UROWID</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a:t>
                      </a:r>
                      <a:endParaRPr sz="1000">
                        <a:solidFill>
                          <a:schemeClr val="lt1"/>
                        </a:solidFill>
                      </a:endParaRPr>
                    </a:p>
                  </a:txBody>
                  <a:tcPr marT="91425" marB="91425" marR="91425" marL="91425"/>
                </a:tc>
              </a:tr>
              <a:tr h="279500">
                <a:tc>
                  <a:txBody>
                    <a:bodyPr/>
                    <a:lstStyle/>
                    <a:p>
                      <a:pPr indent="0" lvl="0" marL="0" rtl="0" algn="l">
                        <a:spcBef>
                          <a:spcPts val="0"/>
                        </a:spcBef>
                        <a:spcAft>
                          <a:spcPts val="0"/>
                        </a:spcAft>
                        <a:buNone/>
                      </a:pPr>
                      <a:r>
                        <a:rPr lang="en" sz="1000">
                          <a:solidFill>
                            <a:schemeClr val="lt1"/>
                          </a:solidFill>
                        </a:rPr>
                        <a:t>–</a:t>
                      </a:r>
                      <a:endParaRPr sz="1000">
                        <a:solidFill>
                          <a:schemeClr val="lt1"/>
                        </a:solidFill>
                      </a:endParaRPr>
                    </a:p>
                  </a:txBody>
                  <a:tcPr marT="91425" marB="91425" marR="91425" marL="91425"/>
                </a:tc>
                <a:tc>
                  <a:txBody>
                    <a:bodyPr/>
                    <a:lstStyle/>
                    <a:p>
                      <a:pPr indent="0" lvl="0" marL="0" rtl="0" algn="l">
                        <a:spcBef>
                          <a:spcPts val="0"/>
                        </a:spcBef>
                        <a:spcAft>
                          <a:spcPts val="0"/>
                        </a:spcAft>
                        <a:buNone/>
                      </a:pPr>
                      <a:r>
                        <a:rPr lang="en" sz="1000">
                          <a:solidFill>
                            <a:schemeClr val="lt1"/>
                          </a:solidFill>
                        </a:rPr>
                        <a:t>tsvector, tsquery (full text search datatypes)</a:t>
                      </a:r>
                      <a:endParaRPr sz="1000">
                        <a:solidFill>
                          <a:schemeClr val="lt1"/>
                        </a:solidFill>
                      </a:endParaRPr>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62"/>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a:t>
            </a:r>
            <a:endParaRPr/>
          </a:p>
        </p:txBody>
      </p:sp>
      <p:graphicFrame>
        <p:nvGraphicFramePr>
          <p:cNvPr id="320" name="Google Shape;320;p62"/>
          <p:cNvGraphicFramePr/>
          <p:nvPr/>
        </p:nvGraphicFramePr>
        <p:xfrm>
          <a:off x="938500" y="1284575"/>
          <a:ext cx="3000000" cy="3000000"/>
        </p:xfrm>
        <a:graphic>
          <a:graphicData uri="http://schemas.openxmlformats.org/drawingml/2006/table">
            <a:tbl>
              <a:tblPr>
                <a:noFill/>
                <a:tableStyleId>{B0E829D2-E1AE-471A-B4D7-6928A751E461}</a:tableStyleId>
              </a:tblPr>
              <a:tblGrid>
                <a:gridCol w="1544275"/>
                <a:gridCol w="2629625"/>
                <a:gridCol w="3159850"/>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Automation</a:t>
                      </a:r>
                      <a:endParaRPr>
                        <a:solidFill>
                          <a:schemeClr val="lt1"/>
                        </a:solidFill>
                      </a:endParaRPr>
                    </a:p>
                    <a:p>
                      <a:pPr indent="0" lvl="0" marL="0" rtl="0" algn="l">
                        <a:spcBef>
                          <a:spcPts val="0"/>
                        </a:spcBef>
                        <a:spcAft>
                          <a:spcPts val="0"/>
                        </a:spcAft>
                        <a:buNone/>
                      </a:pPr>
                      <a:r>
                        <a:rPr lang="en">
                          <a:solidFill>
                            <a:schemeClr val="lt1"/>
                          </a:solidFill>
                        </a:rPr>
                        <a:t>Command Line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SQL*Plus</a:t>
                      </a:r>
                      <a:endParaRPr>
                        <a:solidFill>
                          <a:schemeClr val="lt1"/>
                        </a:solidFill>
                      </a:endParaRPr>
                    </a:p>
                    <a:p>
                      <a:pPr indent="0" lvl="0" marL="0" rtl="0" algn="l">
                        <a:spcBef>
                          <a:spcPts val="0"/>
                        </a:spcBef>
                        <a:spcAft>
                          <a:spcPts val="0"/>
                        </a:spcAft>
                        <a:buNone/>
                      </a:pPr>
                      <a:r>
                        <a:rPr lang="en">
                          <a:solidFill>
                            <a:schemeClr val="lt1"/>
                          </a:solidFill>
                        </a:rPr>
                        <a:t>SQLcl</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psql</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Developer IDE</a:t>
                      </a:r>
                      <a:endParaRPr>
                        <a:solidFill>
                          <a:schemeClr val="lt1"/>
                        </a:solidFill>
                      </a:endParaRPr>
                    </a:p>
                    <a:p>
                      <a:pPr indent="0" lvl="0" marL="0" rtl="0" algn="l">
                        <a:spcBef>
                          <a:spcPts val="0"/>
                        </a:spcBef>
                        <a:spcAft>
                          <a:spcPts val="0"/>
                        </a:spcAft>
                        <a:buNone/>
                      </a:pPr>
                      <a:r>
                        <a:rPr lang="en">
                          <a:solidFill>
                            <a:schemeClr val="lt1"/>
                          </a:solidFill>
                        </a:rPr>
                        <a:t>DBA tasks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SQL Developer</a:t>
                      </a:r>
                      <a:br>
                        <a:rPr lang="en">
                          <a:solidFill>
                            <a:schemeClr val="lt1"/>
                          </a:solidFill>
                        </a:rPr>
                      </a:br>
                      <a:r>
                        <a:rPr lang="en">
                          <a:solidFill>
                            <a:schemeClr val="lt1"/>
                          </a:solidFill>
                        </a:rPr>
                        <a:t>PL/SQL Developer</a:t>
                      </a:r>
                      <a:br>
                        <a:rPr lang="en">
                          <a:solidFill>
                            <a:schemeClr val="lt1"/>
                          </a:solidFill>
                        </a:rPr>
                      </a:br>
                      <a:r>
                        <a:rPr lang="en">
                          <a:solidFill>
                            <a:schemeClr val="lt1"/>
                          </a:solidFill>
                        </a:rPr>
                        <a:t>TOAD</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DBeaver</a:t>
                      </a:r>
                      <a:endParaRPr>
                        <a:solidFill>
                          <a:schemeClr val="lt1"/>
                        </a:solidFill>
                      </a:endParaRPr>
                    </a:p>
                    <a:p>
                      <a:pPr indent="0" lvl="0" marL="0" rtl="0" algn="l">
                        <a:spcBef>
                          <a:spcPts val="0"/>
                        </a:spcBef>
                        <a:spcAft>
                          <a:spcPts val="0"/>
                        </a:spcAft>
                        <a:buNone/>
                      </a:pPr>
                      <a:r>
                        <a:rPr lang="en">
                          <a:solidFill>
                            <a:schemeClr val="lt1"/>
                          </a:solidFill>
                        </a:rPr>
                        <a:t>DataGrip</a:t>
                      </a:r>
                      <a:endParaRPr>
                        <a:solidFill>
                          <a:schemeClr val="lt1"/>
                        </a:solidFill>
                      </a:endParaRPr>
                    </a:p>
                    <a:p>
                      <a:pPr indent="0" lvl="0" marL="0" rtl="0" algn="l">
                        <a:spcBef>
                          <a:spcPts val="0"/>
                        </a:spcBef>
                        <a:spcAft>
                          <a:spcPts val="0"/>
                        </a:spcAft>
                        <a:buNone/>
                      </a:pPr>
                      <a:r>
                        <a:rPr lang="en">
                          <a:solidFill>
                            <a:schemeClr val="lt1"/>
                          </a:solidFill>
                        </a:rPr>
                        <a:t>pgAdmin</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Data Modeling</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SQL Developer Data Modeler</a:t>
                      </a:r>
                      <a:br>
                        <a:rPr lang="en">
                          <a:solidFill>
                            <a:schemeClr val="lt1"/>
                          </a:solidFill>
                        </a:rPr>
                      </a:br>
                      <a:r>
                        <a:rPr lang="en">
                          <a:solidFill>
                            <a:schemeClr val="lt1"/>
                          </a:solidFill>
                        </a:rPr>
                        <a:t>($ for erwin, ER/Studio, DbSchema)</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SQL Developer Data Modeler ($ for erwin, ER/Studio, DbSchema, pgModeler)</a:t>
                      </a:r>
                      <a:endParaRPr>
                        <a:solidFill>
                          <a:schemeClr val="lt1"/>
                        </a:solidFill>
                      </a:endParaRPr>
                    </a:p>
                  </a:txBody>
                  <a:tcPr marT="91425" marB="91425" marR="91425" marL="9142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graphicFrame>
        <p:nvGraphicFramePr>
          <p:cNvPr id="325" name="Google Shape;325;p63"/>
          <p:cNvGraphicFramePr/>
          <p:nvPr/>
        </p:nvGraphicFramePr>
        <p:xfrm>
          <a:off x="311700" y="1245250"/>
          <a:ext cx="3000000" cy="3000000"/>
        </p:xfrm>
        <a:graphic>
          <a:graphicData uri="http://schemas.openxmlformats.org/drawingml/2006/table">
            <a:tbl>
              <a:tblPr>
                <a:noFill/>
                <a:tableStyleId>{B0E829D2-E1AE-471A-B4D7-6928A751E461}</a:tableStyleId>
              </a:tblPr>
              <a:tblGrid>
                <a:gridCol w="1107875"/>
                <a:gridCol w="3332725"/>
                <a:gridCol w="4001025"/>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Unique Key</a:t>
                      </a:r>
                      <a:endParaRPr>
                        <a:solidFill>
                          <a:schemeClr val="lt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lt1"/>
                          </a:solidFill>
                        </a:rPr>
                        <a:t>The uniqueness is enforced across whatever combination of columns is populated.</a:t>
                      </a:r>
                      <a:endParaRPr>
                        <a:solidFill>
                          <a:schemeClr val="lt1"/>
                        </a:solidFill>
                      </a:endParaRPr>
                    </a:p>
                    <a:p>
                      <a:pPr indent="0" lvl="0" marL="0" rtl="0" algn="l">
                        <a:spcBef>
                          <a:spcPts val="0"/>
                        </a:spcBef>
                        <a:spcAft>
                          <a:spcPts val="0"/>
                        </a:spcAft>
                        <a:buClr>
                          <a:schemeClr val="dk1"/>
                        </a:buClr>
                        <a:buSzPts val="1100"/>
                        <a:buFont typeface="Arial"/>
                        <a:buNone/>
                      </a:pPr>
                      <a:r>
                        <a:t/>
                      </a:r>
                      <a:endParaRPr>
                        <a:solidFill>
                          <a:schemeClr val="lt1"/>
                        </a:solidFill>
                      </a:endParaRPr>
                    </a:p>
                    <a:p>
                      <a:pPr indent="0" lvl="0" marL="0" rtl="0" algn="l">
                        <a:spcBef>
                          <a:spcPts val="0"/>
                        </a:spcBef>
                        <a:spcAft>
                          <a:spcPts val="0"/>
                        </a:spcAft>
                        <a:buClr>
                          <a:schemeClr val="dk1"/>
                        </a:buClr>
                        <a:buSzPts val="1100"/>
                        <a:buFont typeface="Arial"/>
                        <a:buNone/>
                      </a:pPr>
                      <a:r>
                        <a:rPr lang="en">
                          <a:solidFill>
                            <a:schemeClr val="lt1"/>
                          </a:solidFill>
                        </a:rPr>
                        <a:t>The only possibility for identical rows is where all columns in the key are NULL.</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lt1"/>
                          </a:solidFill>
                        </a:rPr>
                        <a:t>The </a:t>
                      </a:r>
                      <a:r>
                        <a:rPr lang="en" u="sng">
                          <a:solidFill>
                            <a:schemeClr val="lt1"/>
                          </a:solidFill>
                          <a:hlinkClick r:id="rId3">
                            <a:extLst>
                              <a:ext uri="{A12FA001-AC4F-418D-AE19-62706E023703}">
                                <ahyp:hlinkClr val="tx"/>
                              </a:ext>
                            </a:extLst>
                          </a:hlinkClick>
                        </a:rPr>
                        <a:t>uniqueness </a:t>
                      </a:r>
                      <a:r>
                        <a:rPr lang="en">
                          <a:solidFill>
                            <a:schemeClr val="lt1"/>
                          </a:solidFill>
                        </a:rPr>
                        <a:t>is enforced across all columns, including those containing NULL values.</a:t>
                      </a:r>
                      <a:endParaRPr>
                        <a:solidFill>
                          <a:schemeClr val="lt1"/>
                        </a:solidFill>
                      </a:endParaRPr>
                    </a:p>
                    <a:p>
                      <a:pPr indent="0" lvl="0" marL="0" rtl="0" algn="l">
                        <a:spcBef>
                          <a:spcPts val="0"/>
                        </a:spcBef>
                        <a:spcAft>
                          <a:spcPts val="0"/>
                        </a:spcAft>
                        <a:buClr>
                          <a:schemeClr val="dk1"/>
                        </a:buClr>
                        <a:buSzPts val="1100"/>
                        <a:buFont typeface="Arial"/>
                        <a:buNone/>
                      </a:pPr>
                      <a:r>
                        <a:t/>
                      </a:r>
                      <a:endParaRPr>
                        <a:solidFill>
                          <a:schemeClr val="lt1"/>
                        </a:solidFill>
                      </a:endParaRPr>
                    </a:p>
                    <a:p>
                      <a:pPr indent="0" lvl="0" marL="0" rtl="0" algn="l">
                        <a:spcBef>
                          <a:spcPts val="0"/>
                        </a:spcBef>
                        <a:spcAft>
                          <a:spcPts val="0"/>
                        </a:spcAft>
                        <a:buNone/>
                      </a:pPr>
                      <a:r>
                        <a:rPr lang="en">
                          <a:solidFill>
                            <a:schemeClr val="lt1"/>
                          </a:solidFill>
                        </a:rPr>
                        <a:t>Because an equality operation against two NULL values does not match, a NULL column value will result in non-distinct rows succeeding in an insert statement.</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Default Values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When adding a new column with a default value, the new default is immediately written to all rows.</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When adding a new column with default values, the new default is returned the next time the row is accessed. For defaults that will vary (such as timestamps), this will result in inconsistent values based on the first access. Manually updating the values before applying the default can fix this.</a:t>
                      </a:r>
                      <a:endParaRPr sz="1200">
                        <a:solidFill>
                          <a:schemeClr val="lt1"/>
                        </a:solidFill>
                      </a:endParaRPr>
                    </a:p>
                  </a:txBody>
                  <a:tcPr marT="91425" marB="91425" marR="91425" marL="91425"/>
                </a:tc>
              </a:tr>
            </a:tbl>
          </a:graphicData>
        </a:graphic>
      </p:graphicFrame>
      <p:sp>
        <p:nvSpPr>
          <p:cNvPr id="326" name="Google Shape;326;p63"/>
          <p:cNvSpPr txBox="1"/>
          <p:nvPr/>
        </p:nvSpPr>
        <p:spPr>
          <a:xfrm>
            <a:off x="623900" y="707725"/>
            <a:ext cx="4239000" cy="41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As of Sep 2019 (PostgreSQL v 11/12)</a:t>
            </a:r>
            <a:endParaRPr sz="1800">
              <a:solidFill>
                <a:schemeClr val="dk2"/>
              </a:solidFill>
            </a:endParaRPr>
          </a:p>
        </p:txBody>
      </p:sp>
      <p:sp>
        <p:nvSpPr>
          <p:cNvPr id="327" name="Google Shape;327;p63"/>
          <p:cNvSpPr txBox="1"/>
          <p:nvPr>
            <p:ph type="title"/>
          </p:nvPr>
        </p:nvSpPr>
        <p:spPr>
          <a:xfrm>
            <a:off x="311700" y="303850"/>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Subtle Differences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graphicFrame>
        <p:nvGraphicFramePr>
          <p:cNvPr id="332" name="Google Shape;332;p64"/>
          <p:cNvGraphicFramePr/>
          <p:nvPr/>
        </p:nvGraphicFramePr>
        <p:xfrm>
          <a:off x="311700" y="1245250"/>
          <a:ext cx="3000000" cy="3000000"/>
        </p:xfrm>
        <a:graphic>
          <a:graphicData uri="http://schemas.openxmlformats.org/drawingml/2006/table">
            <a:tbl>
              <a:tblPr>
                <a:noFill/>
                <a:tableStyleId>{B0E829D2-E1AE-471A-B4D7-6928A751E461}</a:tableStyleId>
              </a:tblPr>
              <a:tblGrid>
                <a:gridCol w="1194375"/>
                <a:gridCol w="3246225"/>
                <a:gridCol w="4001025"/>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ALTER Column</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ALTER {table} MODIFY {column}</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ALTER {table} ALTER {column}</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ALTER Data Type</a:t>
                      </a:r>
                      <a:endParaRPr>
                        <a:solidFill>
                          <a:schemeClr val="lt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lt1"/>
                          </a:solidFill>
                        </a:rPr>
                        <a:t>A change to the data type definition will be disallowed unless</a:t>
                      </a:r>
                      <a:endParaRPr>
                        <a:solidFill>
                          <a:schemeClr val="lt1"/>
                        </a:solidFill>
                      </a:endParaRPr>
                    </a:p>
                    <a:p>
                      <a:pPr indent="0" lvl="0" marL="0" rtl="0" algn="l">
                        <a:spcBef>
                          <a:spcPts val="0"/>
                        </a:spcBef>
                        <a:spcAft>
                          <a:spcPts val="0"/>
                        </a:spcAft>
                        <a:buClr>
                          <a:schemeClr val="dk1"/>
                        </a:buClr>
                        <a:buSzPts val="1100"/>
                        <a:buFont typeface="Arial"/>
                        <a:buNone/>
                      </a:pPr>
                      <a:r>
                        <a:rPr lang="en">
                          <a:solidFill>
                            <a:schemeClr val="lt1"/>
                          </a:solidFill>
                        </a:rPr>
                        <a:t>1.	the column is empty OR</a:t>
                      </a:r>
                      <a:endParaRPr>
                        <a:solidFill>
                          <a:schemeClr val="lt1"/>
                        </a:solidFill>
                      </a:endParaRPr>
                    </a:p>
                    <a:p>
                      <a:pPr indent="0" lvl="0" marL="0" rtl="0" algn="l">
                        <a:spcBef>
                          <a:spcPts val="0"/>
                        </a:spcBef>
                        <a:spcAft>
                          <a:spcPts val="0"/>
                        </a:spcAft>
                        <a:buNone/>
                      </a:pPr>
                      <a:r>
                        <a:rPr lang="en">
                          <a:solidFill>
                            <a:schemeClr val="lt1"/>
                          </a:solidFill>
                        </a:rPr>
                        <a:t>2.	the length or scale parameters are increasing</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A </a:t>
                      </a:r>
                      <a:r>
                        <a:rPr lang="en" u="sng">
                          <a:solidFill>
                            <a:schemeClr val="lt1"/>
                          </a:solidFill>
                          <a:hlinkClick r:id="rId3">
                            <a:extLst>
                              <a:ext uri="{A12FA001-AC4F-418D-AE19-62706E023703}">
                                <ahyp:hlinkClr val="tx"/>
                              </a:ext>
                            </a:extLst>
                          </a:hlinkClick>
                        </a:rPr>
                        <a:t>change to the data type definition</a:t>
                      </a:r>
                      <a:r>
                        <a:rPr lang="en">
                          <a:solidFill>
                            <a:schemeClr val="lt1"/>
                          </a:solidFill>
                        </a:rPr>
                        <a:t> will be allowed in many cases by default, using the implicit conversion. Additional conversions can be allowed as well, by providing the conversion explicitly in a USING clause.</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Terminology</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User = Schema = Account</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User = Role* = Account</a:t>
                      </a:r>
                      <a:endParaRPr>
                        <a:solidFill>
                          <a:schemeClr val="lt1"/>
                        </a:solidFill>
                      </a:endParaRPr>
                    </a:p>
                    <a:p>
                      <a:pPr indent="0" lvl="0" marL="0" rtl="0" algn="l">
                        <a:spcBef>
                          <a:spcPts val="0"/>
                        </a:spcBef>
                        <a:spcAft>
                          <a:spcPts val="0"/>
                        </a:spcAft>
                        <a:buNone/>
                      </a:pPr>
                      <a:r>
                        <a:rPr lang="en">
                          <a:solidFill>
                            <a:schemeClr val="lt1"/>
                          </a:solidFill>
                        </a:rPr>
                        <a:t>*Role that allows login is a user. Role that disallows login in a group.</a:t>
                      </a:r>
                      <a:endParaRPr>
                        <a:solidFill>
                          <a:schemeClr val="lt1"/>
                        </a:solidFill>
                      </a:endParaRPr>
                    </a:p>
                  </a:txBody>
                  <a:tcPr marT="91425" marB="91425" marR="91425" marL="91425"/>
                </a:tc>
              </a:tr>
            </a:tbl>
          </a:graphicData>
        </a:graphic>
      </p:graphicFrame>
      <p:sp>
        <p:nvSpPr>
          <p:cNvPr id="333" name="Google Shape;333;p64"/>
          <p:cNvSpPr txBox="1"/>
          <p:nvPr>
            <p:ph type="title"/>
          </p:nvPr>
        </p:nvSpPr>
        <p:spPr>
          <a:xfrm>
            <a:off x="311700" y="2405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Subtle Differences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graphicFrame>
        <p:nvGraphicFramePr>
          <p:cNvPr id="338" name="Google Shape;338;p65"/>
          <p:cNvGraphicFramePr/>
          <p:nvPr/>
        </p:nvGraphicFramePr>
        <p:xfrm>
          <a:off x="311700" y="1245250"/>
          <a:ext cx="3000000" cy="3000000"/>
        </p:xfrm>
        <a:graphic>
          <a:graphicData uri="http://schemas.openxmlformats.org/drawingml/2006/table">
            <a:tbl>
              <a:tblPr>
                <a:noFill/>
                <a:tableStyleId>{B0E829D2-E1AE-471A-B4D7-6928A751E461}</a:tableStyleId>
              </a:tblPr>
              <a:tblGrid>
                <a:gridCol w="1107875"/>
                <a:gridCol w="3332725"/>
                <a:gridCol w="4001025"/>
              </a:tblGrid>
              <a:tr h="381000">
                <a:tc>
                  <a:txBody>
                    <a:bodyPr/>
                    <a:lstStyle/>
                    <a:p>
                      <a:pPr indent="0" lvl="0" marL="0" rtl="0" algn="l">
                        <a:spcBef>
                          <a:spcPts val="0"/>
                        </a:spcBef>
                        <a:spcAft>
                          <a:spcPts val="0"/>
                        </a:spcAft>
                        <a:buNone/>
                      </a:pPr>
                      <a:r>
                        <a:rPr lang="en"/>
                        <a:t>Category</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solidFill>
                      <a:srgbClr val="CFE2F3"/>
                    </a:solidFill>
                  </a:tcPr>
                </a:tc>
              </a:tr>
              <a:tr h="381000">
                <a:tc>
                  <a:txBody>
                    <a:bodyPr/>
                    <a:lstStyle/>
                    <a:p>
                      <a:pPr indent="0" lvl="0" marL="0" rtl="0" algn="l">
                        <a:spcBef>
                          <a:spcPts val="0"/>
                        </a:spcBef>
                        <a:spcAft>
                          <a:spcPts val="0"/>
                        </a:spcAft>
                        <a:buNone/>
                      </a:pPr>
                      <a:r>
                        <a:rPr lang="en">
                          <a:solidFill>
                            <a:schemeClr val="lt1"/>
                          </a:solidFill>
                        </a:rPr>
                        <a:t>Row &amp; Column Security</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Row level security only.</a:t>
                      </a:r>
                      <a:endParaRPr>
                        <a:solidFill>
                          <a:schemeClr val="lt1"/>
                        </a:solidFill>
                      </a:endParaRPr>
                    </a:p>
                    <a:p>
                      <a:pPr indent="0" lvl="0" marL="0" rtl="0" algn="l">
                        <a:spcBef>
                          <a:spcPts val="0"/>
                        </a:spcBef>
                        <a:spcAft>
                          <a:spcPts val="0"/>
                        </a:spcAft>
                        <a:buNone/>
                      </a:pPr>
                      <a:r>
                        <a:rPr lang="en">
                          <a:solidFill>
                            <a:schemeClr val="lt1"/>
                          </a:solidFill>
                        </a:rPr>
                        <a:t>Highly customizable through the functions behind VPD.</a:t>
                      </a:r>
                      <a:endParaRPr>
                        <a:solidFill>
                          <a:schemeClr val="lt1"/>
                        </a:solidFill>
                      </a:endParaRPr>
                    </a:p>
                    <a:p>
                      <a:pPr indent="0" lvl="0" marL="0" rtl="0" algn="l">
                        <a:spcBef>
                          <a:spcPts val="0"/>
                        </a:spcBef>
                        <a:spcAft>
                          <a:spcPts val="0"/>
                        </a:spcAft>
                        <a:buNone/>
                      </a:pPr>
                      <a:r>
                        <a:rPr lang="en">
                          <a:solidFill>
                            <a:schemeClr val="lt1"/>
                          </a:solidFill>
                        </a:rPr>
                        <a:t>Requires maintaining code to enforce access control.</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u="sng">
                          <a:solidFill>
                            <a:schemeClr val="lt1"/>
                          </a:solidFill>
                          <a:hlinkClick r:id="rId3">
                            <a:extLst>
                              <a:ext uri="{A12FA001-AC4F-418D-AE19-62706E023703}">
                                <ahyp:hlinkClr val="tx"/>
                              </a:ext>
                            </a:extLst>
                          </a:hlinkClick>
                        </a:rPr>
                        <a:t>Row and column level security</a:t>
                      </a:r>
                      <a:r>
                        <a:rPr lang="en">
                          <a:solidFill>
                            <a:schemeClr val="lt1"/>
                          </a:solidFill>
                        </a:rPr>
                        <a:t> are</a:t>
                      </a:r>
                      <a:endParaRPr>
                        <a:solidFill>
                          <a:schemeClr val="lt1"/>
                        </a:solidFill>
                      </a:endParaRPr>
                    </a:p>
                    <a:p>
                      <a:pPr indent="0" lvl="0" marL="0" rtl="0" algn="l">
                        <a:spcBef>
                          <a:spcPts val="0"/>
                        </a:spcBef>
                        <a:spcAft>
                          <a:spcPts val="0"/>
                        </a:spcAft>
                        <a:buNone/>
                      </a:pPr>
                      <a:r>
                        <a:rPr lang="en">
                          <a:solidFill>
                            <a:schemeClr val="lt1"/>
                          </a:solidFill>
                        </a:rPr>
                        <a:t>administered through the standard GRANT syntax</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DML within CTE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Not available</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u="sng">
                          <a:solidFill>
                            <a:schemeClr val="lt1"/>
                          </a:solidFill>
                          <a:hlinkClick r:id="rId4">
                            <a:extLst>
                              <a:ext uri="{A12FA001-AC4F-418D-AE19-62706E023703}">
                                <ahyp:hlinkClr val="tx"/>
                              </a:ext>
                            </a:extLst>
                          </a:hlinkClick>
                        </a:rPr>
                        <a:t>Allowed, usually to chain multiple operations</a:t>
                      </a:r>
                      <a:r>
                        <a:rPr lang="en">
                          <a:solidFill>
                            <a:schemeClr val="lt1"/>
                          </a:solidFill>
                        </a:rPr>
                        <a:t> into a single statement.</a:t>
                      </a:r>
                      <a:endParaRPr>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a:solidFill>
                            <a:schemeClr val="lt1"/>
                          </a:solidFill>
                        </a:rPr>
                        <a:t>IS DISTINCT FROM</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No built-in SQL syntax for this. Approximated substituting defaults, e.g.</a:t>
                      </a:r>
                      <a:endParaRPr>
                        <a:solidFill>
                          <a:schemeClr val="lt1"/>
                        </a:solidFill>
                      </a:endParaRPr>
                    </a:p>
                    <a:p>
                      <a:pPr indent="0" lvl="0" marL="0" rtl="0" algn="l">
                        <a:spcBef>
                          <a:spcPts val="0"/>
                        </a:spcBef>
                        <a:spcAft>
                          <a:spcPts val="0"/>
                        </a:spcAft>
                        <a:buNone/>
                      </a:pPr>
                      <a:r>
                        <a:rPr lang="en">
                          <a:solidFill>
                            <a:schemeClr val="lt1"/>
                          </a:solidFill>
                        </a:rPr>
                        <a:t>NVL(col1,’~’) != NVL(col2,’~’)</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Available out of the box</a:t>
                      </a:r>
                      <a:endParaRPr>
                        <a:solidFill>
                          <a:schemeClr val="lt1"/>
                        </a:solidFill>
                      </a:endParaRPr>
                    </a:p>
                  </a:txBody>
                  <a:tcPr marT="91425" marB="91425" marR="91425" marL="91425"/>
                </a:tc>
              </a:tr>
            </a:tbl>
          </a:graphicData>
        </a:graphic>
      </p:graphicFrame>
      <p:sp>
        <p:nvSpPr>
          <p:cNvPr id="339" name="Google Shape;339;p65"/>
          <p:cNvSpPr txBox="1"/>
          <p:nvPr>
            <p:ph type="title"/>
          </p:nvPr>
        </p:nvSpPr>
        <p:spPr>
          <a:xfrm>
            <a:off x="385300" y="303850"/>
            <a:ext cx="50256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Subtle Differences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graphicFrame>
        <p:nvGraphicFramePr>
          <p:cNvPr id="344" name="Google Shape;344;p66"/>
          <p:cNvGraphicFramePr/>
          <p:nvPr/>
        </p:nvGraphicFramePr>
        <p:xfrm>
          <a:off x="311700" y="1245250"/>
          <a:ext cx="3000000" cy="3000000"/>
        </p:xfrm>
        <a:graphic>
          <a:graphicData uri="http://schemas.openxmlformats.org/drawingml/2006/table">
            <a:tbl>
              <a:tblPr>
                <a:noFill/>
                <a:tableStyleId>{B0E829D2-E1AE-471A-B4D7-6928A751E461}</a:tableStyleId>
              </a:tblPr>
              <a:tblGrid>
                <a:gridCol w="1257300"/>
                <a:gridCol w="3183300"/>
                <a:gridCol w="4001025"/>
              </a:tblGrid>
              <a:tr h="381000">
                <a:tc>
                  <a:txBody>
                    <a:bodyPr/>
                    <a:lstStyle/>
                    <a:p>
                      <a:pPr indent="0" lvl="0" marL="0" rtl="0" algn="l">
                        <a:spcBef>
                          <a:spcPts val="0"/>
                        </a:spcBef>
                        <a:spcAft>
                          <a:spcPts val="0"/>
                        </a:spcAft>
                        <a:buNone/>
                      </a:pPr>
                      <a:r>
                        <a:rPr lang="en"/>
                        <a:t>Category</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r>
              <a:tr h="381000">
                <a:tc>
                  <a:txBody>
                    <a:bodyPr/>
                    <a:lstStyle/>
                    <a:p>
                      <a:pPr indent="0" lvl="0" marL="0" rtl="0" algn="l">
                        <a:spcBef>
                          <a:spcPts val="0"/>
                        </a:spcBef>
                        <a:spcAft>
                          <a:spcPts val="0"/>
                        </a:spcAft>
                        <a:buNone/>
                      </a:pPr>
                      <a:r>
                        <a:rPr lang="en">
                          <a:solidFill>
                            <a:schemeClr val="lt1"/>
                          </a:solidFill>
                        </a:rPr>
                        <a:t>Transactions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EXCEPTION does not automatically rollback the transaction.</a:t>
                      </a:r>
                      <a:endParaRPr>
                        <a:solidFill>
                          <a:schemeClr val="lt1"/>
                        </a:solidFill>
                      </a:endParaRPr>
                    </a:p>
                    <a:p>
                      <a:pPr indent="0" lvl="0" marL="0" rtl="0" algn="l">
                        <a:spcBef>
                          <a:spcPts val="0"/>
                        </a:spcBef>
                        <a:spcAft>
                          <a:spcPts val="0"/>
                        </a:spcAft>
                        <a:buNone/>
                      </a:pPr>
                      <a:r>
                        <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EXCEPTION executes in atomic sub-transaction, rolling back everything to the BEGIN in the enclosing block</a:t>
                      </a:r>
                      <a:br>
                        <a:rPr lang="en">
                          <a:solidFill>
                            <a:schemeClr val="lt1"/>
                          </a:solidFill>
                        </a:rPr>
                      </a:b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Transactions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Can control transactions with explicit SAVEPOINT, COMMIT &amp; ROLLBACK</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Cannot control transactions from within pl/pgsql functions.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Timestamp Functions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SYSDATE and SYSTIMESTAMP are current time</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Only clock_timestamp() returns the value of right now. Others are tied to start of session, statement or transaction.</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Conversion Functions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TO_DATE returns DATE (which includes time)</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TO_DATE returns DATE (NOT time)</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345" name="Google Shape;345;p66"/>
          <p:cNvSpPr txBox="1"/>
          <p:nvPr>
            <p:ph type="title"/>
          </p:nvPr>
        </p:nvSpPr>
        <p:spPr>
          <a:xfrm>
            <a:off x="385300" y="303850"/>
            <a:ext cx="50256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Subtle Differences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aphicFrame>
        <p:nvGraphicFramePr>
          <p:cNvPr id="350" name="Google Shape;350;p67"/>
          <p:cNvGraphicFramePr/>
          <p:nvPr/>
        </p:nvGraphicFramePr>
        <p:xfrm>
          <a:off x="311700" y="1245250"/>
          <a:ext cx="3000000" cy="3000000"/>
        </p:xfrm>
        <a:graphic>
          <a:graphicData uri="http://schemas.openxmlformats.org/drawingml/2006/table">
            <a:tbl>
              <a:tblPr>
                <a:noFill/>
                <a:tableStyleId>{B0E829D2-E1AE-471A-B4D7-6928A751E461}</a:tableStyleId>
              </a:tblPr>
              <a:tblGrid>
                <a:gridCol w="1257300"/>
                <a:gridCol w="3183300"/>
                <a:gridCol w="4001025"/>
              </a:tblGrid>
              <a:tr h="381000">
                <a:tc>
                  <a:txBody>
                    <a:bodyPr/>
                    <a:lstStyle/>
                    <a:p>
                      <a:pPr indent="0" lvl="0" marL="0" rtl="0" algn="l">
                        <a:spcBef>
                          <a:spcPts val="0"/>
                        </a:spcBef>
                        <a:spcAft>
                          <a:spcPts val="0"/>
                        </a:spcAft>
                        <a:buNone/>
                      </a:pPr>
                      <a:r>
                        <a:rPr lang="en"/>
                        <a:t>Category</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Oracle</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
                        <a:t>Postgres</a:t>
                      </a:r>
                      <a:endParaRPr/>
                    </a:p>
                  </a:txBody>
                  <a:tcPr marT="91425" marB="91425" marR="91425" marL="91425">
                    <a:lnB cap="flat" cmpd="sng" w="9525">
                      <a:solidFill>
                        <a:srgbClr val="9E9E9E"/>
                      </a:solidFill>
                      <a:prstDash val="solid"/>
                      <a:round/>
                      <a:headEnd len="sm" w="sm" type="none"/>
                      <a:tailEnd len="sm" w="sm" type="none"/>
                    </a:lnB>
                    <a:solidFill>
                      <a:srgbClr val="CFE2F3"/>
                    </a:solidFill>
                  </a:tcPr>
                </a:tc>
              </a:tr>
              <a:tr h="381000">
                <a:tc>
                  <a:txBody>
                    <a:bodyPr/>
                    <a:lstStyle/>
                    <a:p>
                      <a:pPr indent="0" lvl="0" marL="0" rtl="0" algn="l">
                        <a:spcBef>
                          <a:spcPts val="0"/>
                        </a:spcBef>
                        <a:spcAft>
                          <a:spcPts val="0"/>
                        </a:spcAft>
                        <a:buNone/>
                      </a:pPr>
                      <a:r>
                        <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Empty string ‘’ = NULL</a:t>
                      </a:r>
                      <a:endParaRPr>
                        <a:solidFill>
                          <a:schemeClr val="lt1"/>
                        </a:solidFill>
                      </a:endParaRPr>
                    </a:p>
                    <a:p>
                      <a:pPr indent="0" lvl="0" marL="0" rtl="0" algn="l">
                        <a:spcBef>
                          <a:spcPts val="0"/>
                        </a:spcBef>
                        <a:spcAft>
                          <a:spcPts val="0"/>
                        </a:spcAft>
                        <a:buNone/>
                      </a:pPr>
                      <a:r>
                        <a:rPr lang="en">
                          <a:solidFill>
                            <a:schemeClr val="lt1"/>
                          </a:solidFill>
                        </a:rPr>
                        <a:t>‘’ || NULL = ‘’</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Empty string ‘’ != NULL</a:t>
                      </a:r>
                      <a:endParaRPr>
                        <a:solidFill>
                          <a:schemeClr val="lt1"/>
                        </a:solidFill>
                      </a:endParaRPr>
                    </a:p>
                    <a:p>
                      <a:pPr indent="0" lvl="0" marL="0" rtl="0" algn="l">
                        <a:spcBef>
                          <a:spcPts val="0"/>
                        </a:spcBef>
                        <a:spcAft>
                          <a:spcPts val="0"/>
                        </a:spcAft>
                        <a:buNone/>
                      </a:pPr>
                      <a:r>
                        <a:rPr lang="en">
                          <a:solidFill>
                            <a:schemeClr val="lt1"/>
                          </a:solidFill>
                        </a:rPr>
                        <a:t>‘’ || NULL = NULL</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Sequences</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sequence_name.NEXTVAL</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nextval(‘sequence_name’)</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lt1"/>
                          </a:solidFill>
                        </a:rPr>
                        <a:t>SUBSTR</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SUBSTR(‘ABC’, -1) =&gt; ‘C’</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rPr>
                        <a:t>SUBSTR(‘ABC’,-1) =&gt; ‘ABC’</a:t>
                      </a:r>
                      <a:endParaRPr>
                        <a:solidFill>
                          <a:schemeClr val="lt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351" name="Google Shape;351;p67"/>
          <p:cNvSpPr txBox="1"/>
          <p:nvPr>
            <p:ph type="title"/>
          </p:nvPr>
        </p:nvSpPr>
        <p:spPr>
          <a:xfrm>
            <a:off x="385300" y="303850"/>
            <a:ext cx="50256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Subtle Differences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8"/>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Postgres Limits</a:t>
            </a:r>
            <a:endParaRPr/>
          </a:p>
        </p:txBody>
      </p:sp>
      <p:pic>
        <p:nvPicPr>
          <p:cNvPr id="357" name="Google Shape;357;p68"/>
          <p:cNvPicPr preferRelativeResize="0"/>
          <p:nvPr/>
        </p:nvPicPr>
        <p:blipFill>
          <a:blip r:embed="rId3">
            <a:alphaModFix/>
          </a:blip>
          <a:stretch>
            <a:fillRect/>
          </a:stretch>
        </p:blipFill>
        <p:spPr>
          <a:xfrm>
            <a:off x="938500" y="1457200"/>
            <a:ext cx="7615930" cy="34522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9"/>
          <p:cNvSpPr txBox="1"/>
          <p:nvPr>
            <p:ph type="ctrTitle"/>
          </p:nvPr>
        </p:nvSpPr>
        <p:spPr>
          <a:xfrm>
            <a:off x="4285500" y="2832875"/>
            <a:ext cx="3657300" cy="64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Kicking the Tires</a:t>
            </a:r>
            <a:endParaRPr/>
          </a:p>
        </p:txBody>
      </p:sp>
      <p:sp>
        <p:nvSpPr>
          <p:cNvPr id="363" name="Google Shape;363;p69"/>
          <p:cNvSpPr txBox="1"/>
          <p:nvPr>
            <p:ph idx="1" type="subTitle"/>
          </p:nvPr>
        </p:nvSpPr>
        <p:spPr>
          <a:xfrm>
            <a:off x="4144050" y="3549850"/>
            <a:ext cx="3940200" cy="46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Go…</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uturistic Background by Slidesgo">
  <a:themeElements>
    <a:clrScheme name="Simple Light">
      <a:dk1>
        <a:srgbClr val="001633"/>
      </a:dk1>
      <a:lt1>
        <a:srgbClr val="FFFFFF"/>
      </a:lt1>
      <a:dk2>
        <a:srgbClr val="85D5E6"/>
      </a:dk2>
      <a:lt2>
        <a:srgbClr val="FFAB40"/>
      </a:lt2>
      <a:accent1>
        <a:srgbClr val="FFAB40"/>
      </a:accent1>
      <a:accent2>
        <a:srgbClr val="85D5E6"/>
      </a:accent2>
      <a:accent3>
        <a:srgbClr val="78909C"/>
      </a:accent3>
      <a:accent4>
        <a:srgbClr val="FFAB40"/>
      </a:accent4>
      <a:accent5>
        <a:srgbClr val="0097A7"/>
      </a:accent5>
      <a:accent6>
        <a:srgbClr val="001633"/>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